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6" r:id="rId5"/>
    <p:sldId id="342" r:id="rId6"/>
    <p:sldId id="313" r:id="rId7"/>
    <p:sldId id="309" r:id="rId8"/>
    <p:sldId id="332" r:id="rId9"/>
    <p:sldId id="343" r:id="rId10"/>
    <p:sldId id="308" r:id="rId11"/>
    <p:sldId id="317" r:id="rId12"/>
    <p:sldId id="338" r:id="rId13"/>
    <p:sldId id="318" r:id="rId14"/>
    <p:sldId id="320" r:id="rId15"/>
    <p:sldId id="339" r:id="rId16"/>
    <p:sldId id="321" r:id="rId17"/>
    <p:sldId id="324" r:id="rId18"/>
    <p:sldId id="340" r:id="rId19"/>
    <p:sldId id="325" r:id="rId20"/>
    <p:sldId id="337" r:id="rId21"/>
    <p:sldId id="327" r:id="rId22"/>
    <p:sldId id="335" r:id="rId23"/>
    <p:sldId id="336" r:id="rId24"/>
    <p:sldId id="329" r:id="rId25"/>
    <p:sldId id="344" r:id="rId26"/>
    <p:sldId id="323" r:id="rId27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1F2F745-3E3B-48A9-B428-F79E482291A5}">
          <p14:sldIdLst>
            <p14:sldId id="266"/>
            <p14:sldId id="342"/>
            <p14:sldId id="313"/>
            <p14:sldId id="309"/>
            <p14:sldId id="332"/>
            <p14:sldId id="343"/>
          </p14:sldIdLst>
        </p14:section>
        <p14:section name="Untitled Section" id="{C6008405-7F24-4434-BCDD-C7651F410F96}">
          <p14:sldIdLst>
            <p14:sldId id="308"/>
            <p14:sldId id="317"/>
            <p14:sldId id="338"/>
            <p14:sldId id="318"/>
            <p14:sldId id="320"/>
            <p14:sldId id="339"/>
            <p14:sldId id="321"/>
            <p14:sldId id="324"/>
            <p14:sldId id="340"/>
            <p14:sldId id="325"/>
            <p14:sldId id="337"/>
            <p14:sldId id="327"/>
            <p14:sldId id="335"/>
            <p14:sldId id="336"/>
            <p14:sldId id="329"/>
            <p14:sldId id="344"/>
            <p14:sldId id="3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D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9480C4-6E3E-49CF-962F-22E1DDEDBA6C}" v="646" dt="2022-04-20T13:59:17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77" d="100"/>
          <a:sy n="77" d="100"/>
        </p:scale>
        <p:origin x="5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s Colman" userId="e8c0e360587c1585" providerId="LiveId" clId="{139480C4-6E3E-49CF-962F-22E1DDEDBA6C}"/>
    <pc:docChg chg="undo custSel addSld delSld modSld sldOrd modSection">
      <pc:chgData name="Lies Colman" userId="e8c0e360587c1585" providerId="LiveId" clId="{139480C4-6E3E-49CF-962F-22E1DDEDBA6C}" dt="2022-04-20T13:59:46.875" v="2127" actId="47"/>
      <pc:docMkLst>
        <pc:docMk/>
      </pc:docMkLst>
      <pc:sldChg chg="modSp mod">
        <pc:chgData name="Lies Colman" userId="e8c0e360587c1585" providerId="LiveId" clId="{139480C4-6E3E-49CF-962F-22E1DDEDBA6C}" dt="2022-04-18T08:15:16.367" v="1784" actId="20577"/>
        <pc:sldMkLst>
          <pc:docMk/>
          <pc:sldMk cId="895915843" sldId="266"/>
        </pc:sldMkLst>
        <pc:spChg chg="mod">
          <ac:chgData name="Lies Colman" userId="e8c0e360587c1585" providerId="LiveId" clId="{139480C4-6E3E-49CF-962F-22E1DDEDBA6C}" dt="2022-04-18T08:15:16.367" v="1784" actId="20577"/>
          <ac:spMkLst>
            <pc:docMk/>
            <pc:sldMk cId="895915843" sldId="266"/>
            <ac:spMk id="2" creationId="{9AB2EA78-AEB3-469B-9025-3B17201A457B}"/>
          </ac:spMkLst>
        </pc:spChg>
      </pc:sldChg>
      <pc:sldChg chg="modSp mod">
        <pc:chgData name="Lies Colman" userId="e8c0e360587c1585" providerId="LiveId" clId="{139480C4-6E3E-49CF-962F-22E1DDEDBA6C}" dt="2022-04-18T08:28:45.950" v="1819" actId="20577"/>
        <pc:sldMkLst>
          <pc:docMk/>
          <pc:sldMk cId="265522590" sldId="308"/>
        </pc:sldMkLst>
        <pc:spChg chg="mod">
          <ac:chgData name="Lies Colman" userId="e8c0e360587c1585" providerId="LiveId" clId="{139480C4-6E3E-49CF-962F-22E1DDEDBA6C}" dt="2022-04-18T08:28:45.950" v="1819" actId="20577"/>
          <ac:spMkLst>
            <pc:docMk/>
            <pc:sldMk cId="265522590" sldId="308"/>
            <ac:spMk id="2" creationId="{66A47F5C-50EC-416A-AE8C-6F6BB4225673}"/>
          </ac:spMkLst>
        </pc:spChg>
      </pc:sldChg>
      <pc:sldChg chg="modAnim">
        <pc:chgData name="Lies Colman" userId="e8c0e360587c1585" providerId="LiveId" clId="{139480C4-6E3E-49CF-962F-22E1DDEDBA6C}" dt="2022-04-18T08:27:25.628" v="1808"/>
        <pc:sldMkLst>
          <pc:docMk/>
          <pc:sldMk cId="3764884695" sldId="309"/>
        </pc:sldMkLst>
      </pc:sldChg>
      <pc:sldChg chg="modSp mod modAnim">
        <pc:chgData name="Lies Colman" userId="e8c0e360587c1585" providerId="LiveId" clId="{139480C4-6E3E-49CF-962F-22E1DDEDBA6C}" dt="2022-04-20T08:48:16.368" v="1933"/>
        <pc:sldMkLst>
          <pc:docMk/>
          <pc:sldMk cId="3178356734" sldId="313"/>
        </pc:sldMkLst>
        <pc:spChg chg="mod">
          <ac:chgData name="Lies Colman" userId="e8c0e360587c1585" providerId="LiveId" clId="{139480C4-6E3E-49CF-962F-22E1DDEDBA6C}" dt="2022-04-20T08:43:55.341" v="1821" actId="1076"/>
          <ac:spMkLst>
            <pc:docMk/>
            <pc:sldMk cId="3178356734" sldId="313"/>
            <ac:spMk id="12" creationId="{A093B502-BD59-44D8-8B57-9B782AB6540B}"/>
          </ac:spMkLst>
        </pc:spChg>
      </pc:sldChg>
      <pc:sldChg chg="modSp mod modAnim">
        <pc:chgData name="Lies Colman" userId="e8c0e360587c1585" providerId="LiveId" clId="{139480C4-6E3E-49CF-962F-22E1DDEDBA6C}" dt="2022-04-20T13:50:25.416" v="2084"/>
        <pc:sldMkLst>
          <pc:docMk/>
          <pc:sldMk cId="2568789538" sldId="318"/>
        </pc:sldMkLst>
        <pc:grpChg chg="mod">
          <ac:chgData name="Lies Colman" userId="e8c0e360587c1585" providerId="LiveId" clId="{139480C4-6E3E-49CF-962F-22E1DDEDBA6C}" dt="2022-04-16T08:10:05.753" v="4" actId="14100"/>
          <ac:grpSpMkLst>
            <pc:docMk/>
            <pc:sldMk cId="2568789538" sldId="318"/>
            <ac:grpSpMk id="7" creationId="{C465187B-96B9-4EC8-AD63-F60E9B03D4A2}"/>
          </ac:grpSpMkLst>
        </pc:grpChg>
      </pc:sldChg>
      <pc:sldChg chg="modSp del mod">
        <pc:chgData name="Lies Colman" userId="e8c0e360587c1585" providerId="LiveId" clId="{139480C4-6E3E-49CF-962F-22E1DDEDBA6C}" dt="2022-04-16T08:28:53.812" v="267" actId="47"/>
        <pc:sldMkLst>
          <pc:docMk/>
          <pc:sldMk cId="3241321763" sldId="319"/>
        </pc:sldMkLst>
        <pc:spChg chg="mod">
          <ac:chgData name="Lies Colman" userId="e8c0e360587c1585" providerId="LiveId" clId="{139480C4-6E3E-49CF-962F-22E1DDEDBA6C}" dt="2022-04-16T08:24:23.774" v="205" actId="1076"/>
          <ac:spMkLst>
            <pc:docMk/>
            <pc:sldMk cId="3241321763" sldId="319"/>
            <ac:spMk id="3" creationId="{45FAF74C-B5CD-4195-A83B-CEF4B6F642A1}"/>
          </ac:spMkLst>
        </pc:spChg>
      </pc:sldChg>
      <pc:sldChg chg="modSp modAnim">
        <pc:chgData name="Lies Colman" userId="e8c0e360587c1585" providerId="LiveId" clId="{139480C4-6E3E-49CF-962F-22E1DDEDBA6C}" dt="2022-04-20T13:50:19.504" v="2080"/>
        <pc:sldMkLst>
          <pc:docMk/>
          <pc:sldMk cId="4127795530" sldId="321"/>
        </pc:sldMkLst>
        <pc:graphicFrameChg chg="mod">
          <ac:chgData name="Lies Colman" userId="e8c0e360587c1585" providerId="LiveId" clId="{139480C4-6E3E-49CF-962F-22E1DDEDBA6C}" dt="2022-04-20T13:50:05.946" v="2076"/>
          <ac:graphicFrameMkLst>
            <pc:docMk/>
            <pc:sldMk cId="4127795530" sldId="321"/>
            <ac:graphicFrameMk id="12" creationId="{AA8AB9F1-3F00-FDD6-9211-BE733CA0A9D8}"/>
          </ac:graphicFrameMkLst>
        </pc:graphicFrameChg>
      </pc:sldChg>
      <pc:sldChg chg="modSp del mod">
        <pc:chgData name="Lies Colman" userId="e8c0e360587c1585" providerId="LiveId" clId="{139480C4-6E3E-49CF-962F-22E1DDEDBA6C}" dt="2022-04-16T08:50:04.356" v="367" actId="47"/>
        <pc:sldMkLst>
          <pc:docMk/>
          <pc:sldMk cId="2368906499" sldId="322"/>
        </pc:sldMkLst>
        <pc:spChg chg="mod">
          <ac:chgData name="Lies Colman" userId="e8c0e360587c1585" providerId="LiveId" clId="{139480C4-6E3E-49CF-962F-22E1DDEDBA6C}" dt="2022-04-16T08:29:13.209" v="271" actId="21"/>
          <ac:spMkLst>
            <pc:docMk/>
            <pc:sldMk cId="2368906499" sldId="322"/>
            <ac:spMk id="2" creationId="{C3771D3C-C3A3-4FC7-8B0B-D6B8B2EEF540}"/>
          </ac:spMkLst>
        </pc:spChg>
      </pc:sldChg>
      <pc:sldChg chg="modSp mod">
        <pc:chgData name="Lies Colman" userId="e8c0e360587c1585" providerId="LiveId" clId="{139480C4-6E3E-49CF-962F-22E1DDEDBA6C}" dt="2022-04-18T08:13:06.948" v="1630" actId="114"/>
        <pc:sldMkLst>
          <pc:docMk/>
          <pc:sldMk cId="816066799" sldId="323"/>
        </pc:sldMkLst>
        <pc:spChg chg="mod">
          <ac:chgData name="Lies Colman" userId="e8c0e360587c1585" providerId="LiveId" clId="{139480C4-6E3E-49CF-962F-22E1DDEDBA6C}" dt="2022-04-18T07:42:29.854" v="891" actId="20577"/>
          <ac:spMkLst>
            <pc:docMk/>
            <pc:sldMk cId="816066799" sldId="323"/>
            <ac:spMk id="2" creationId="{523D496A-C1B2-4F00-A80F-0CE9AAB178CE}"/>
          </ac:spMkLst>
        </pc:spChg>
        <pc:spChg chg="mod">
          <ac:chgData name="Lies Colman" userId="e8c0e360587c1585" providerId="LiveId" clId="{139480C4-6E3E-49CF-962F-22E1DDEDBA6C}" dt="2022-04-18T08:13:06.948" v="1630" actId="114"/>
          <ac:spMkLst>
            <pc:docMk/>
            <pc:sldMk cId="816066799" sldId="323"/>
            <ac:spMk id="3" creationId="{BD0DA0D6-8A74-4CFC-B9A0-81C0A241CEAB}"/>
          </ac:spMkLst>
        </pc:spChg>
      </pc:sldChg>
      <pc:sldChg chg="modAnim">
        <pc:chgData name="Lies Colman" userId="e8c0e360587c1585" providerId="LiveId" clId="{139480C4-6E3E-49CF-962F-22E1DDEDBA6C}" dt="2022-04-20T13:50:30.194" v="2088"/>
        <pc:sldMkLst>
          <pc:docMk/>
          <pc:sldMk cId="1235716140" sldId="325"/>
        </pc:sldMkLst>
      </pc:sldChg>
      <pc:sldChg chg="del">
        <pc:chgData name="Lies Colman" userId="e8c0e360587c1585" providerId="LiveId" clId="{139480C4-6E3E-49CF-962F-22E1DDEDBA6C}" dt="2022-04-16T09:06:16.008" v="446" actId="47"/>
        <pc:sldMkLst>
          <pc:docMk/>
          <pc:sldMk cId="1743426428" sldId="326"/>
        </pc:sldMkLst>
      </pc:sldChg>
      <pc:sldChg chg="addSp delSp modSp mod setBg setClrOvrMap">
        <pc:chgData name="Lies Colman" userId="e8c0e360587c1585" providerId="LiveId" clId="{139480C4-6E3E-49CF-962F-22E1DDEDBA6C}" dt="2022-04-16T10:08:53.158" v="709"/>
        <pc:sldMkLst>
          <pc:docMk/>
          <pc:sldMk cId="3534740724" sldId="327"/>
        </pc:sldMkLst>
        <pc:spChg chg="mod">
          <ac:chgData name="Lies Colman" userId="e8c0e360587c1585" providerId="LiveId" clId="{139480C4-6E3E-49CF-962F-22E1DDEDBA6C}" dt="2022-04-16T09:30:03.594" v="670" actId="20577"/>
          <ac:spMkLst>
            <pc:docMk/>
            <pc:sldMk cId="3534740724" sldId="327"/>
            <ac:spMk id="2" creationId="{6C77F993-B82F-4245-95BE-9C8FFFBF84C7}"/>
          </ac:spMkLst>
        </pc:spChg>
        <pc:spChg chg="del mod">
          <ac:chgData name="Lies Colman" userId="e8c0e360587c1585" providerId="LiveId" clId="{139480C4-6E3E-49CF-962F-22E1DDEDBA6C}" dt="2022-04-16T09:18:17.849" v="569" actId="26606"/>
          <ac:spMkLst>
            <pc:docMk/>
            <pc:sldMk cId="3534740724" sldId="327"/>
            <ac:spMk id="3" creationId="{4927D3F7-9E37-4D95-A304-54F81F872E76}"/>
          </ac:spMkLst>
        </pc:spChg>
        <pc:spChg chg="add">
          <ac:chgData name="Lies Colman" userId="e8c0e360587c1585" providerId="LiveId" clId="{139480C4-6E3E-49CF-962F-22E1DDEDBA6C}" dt="2022-04-16T09:18:17.849" v="569" actId="26606"/>
          <ac:spMkLst>
            <pc:docMk/>
            <pc:sldMk cId="3534740724" sldId="327"/>
            <ac:spMk id="9" creationId="{416A0E3C-60E6-4F39-BC55-5F7C224E1F7C}"/>
          </ac:spMkLst>
        </pc:spChg>
        <pc:spChg chg="add">
          <ac:chgData name="Lies Colman" userId="e8c0e360587c1585" providerId="LiveId" clId="{139480C4-6E3E-49CF-962F-22E1DDEDBA6C}" dt="2022-04-16T09:18:17.849" v="569" actId="26606"/>
          <ac:spMkLst>
            <pc:docMk/>
            <pc:sldMk cId="3534740724" sldId="327"/>
            <ac:spMk id="13" creationId="{103E59AE-44F8-4FB9-BF05-C888FE3E1DFA}"/>
          </ac:spMkLst>
        </pc:spChg>
        <pc:spChg chg="add">
          <ac:chgData name="Lies Colman" userId="e8c0e360587c1585" providerId="LiveId" clId="{139480C4-6E3E-49CF-962F-22E1DDEDBA6C}" dt="2022-04-16T09:18:17.849" v="569" actId="26606"/>
          <ac:spMkLst>
            <pc:docMk/>
            <pc:sldMk cId="3534740724" sldId="327"/>
            <ac:spMk id="17" creationId="{8B6B14AE-589A-45CC-A30D-41995FC1F8BA}"/>
          </ac:spMkLst>
        </pc:spChg>
        <pc:graphicFrameChg chg="add mod modGraphic">
          <ac:chgData name="Lies Colman" userId="e8c0e360587c1585" providerId="LiveId" clId="{139480C4-6E3E-49CF-962F-22E1DDEDBA6C}" dt="2022-04-16T10:08:53.158" v="709"/>
          <ac:graphicFrameMkLst>
            <pc:docMk/>
            <pc:sldMk cId="3534740724" sldId="327"/>
            <ac:graphicFrameMk id="5" creationId="{EF549435-A464-6D4D-C7A8-3BC933A05877}"/>
          </ac:graphicFrameMkLst>
        </pc:graphicFrameChg>
        <pc:cxnChg chg="add">
          <ac:chgData name="Lies Colman" userId="e8c0e360587c1585" providerId="LiveId" clId="{139480C4-6E3E-49CF-962F-22E1DDEDBA6C}" dt="2022-04-16T09:18:17.849" v="569" actId="26606"/>
          <ac:cxnSpMkLst>
            <pc:docMk/>
            <pc:sldMk cId="3534740724" sldId="327"/>
            <ac:cxnSpMk id="11" creationId="{C5025DAC-8B93-4160-B017-3A274A5828C0}"/>
          </ac:cxnSpMkLst>
        </pc:cxnChg>
        <pc:cxnChg chg="add">
          <ac:chgData name="Lies Colman" userId="e8c0e360587c1585" providerId="LiveId" clId="{139480C4-6E3E-49CF-962F-22E1DDEDBA6C}" dt="2022-04-16T09:18:17.849" v="569" actId="26606"/>
          <ac:cxnSpMkLst>
            <pc:docMk/>
            <pc:sldMk cId="3534740724" sldId="327"/>
            <ac:cxnSpMk id="15" creationId="{2752F38C-F560-47AA-90AD-209F39C04150}"/>
          </ac:cxnSpMkLst>
        </pc:cxnChg>
      </pc:sldChg>
      <pc:sldChg chg="del">
        <pc:chgData name="Lies Colman" userId="e8c0e360587c1585" providerId="LiveId" clId="{139480C4-6E3E-49CF-962F-22E1DDEDBA6C}" dt="2022-04-16T10:06:33.807" v="689" actId="47"/>
        <pc:sldMkLst>
          <pc:docMk/>
          <pc:sldMk cId="1120359464" sldId="328"/>
        </pc:sldMkLst>
      </pc:sldChg>
      <pc:sldChg chg="modSp mod modAnim">
        <pc:chgData name="Lies Colman" userId="e8c0e360587c1585" providerId="LiveId" clId="{139480C4-6E3E-49CF-962F-22E1DDEDBA6C}" dt="2022-04-18T08:14:13.661" v="1724" actId="1038"/>
        <pc:sldMkLst>
          <pc:docMk/>
          <pc:sldMk cId="2892118364" sldId="329"/>
        </pc:sldMkLst>
        <pc:spChg chg="mod">
          <ac:chgData name="Lies Colman" userId="e8c0e360587c1585" providerId="LiveId" clId="{139480C4-6E3E-49CF-962F-22E1DDEDBA6C}" dt="2022-04-18T08:14:13.661" v="1724" actId="1038"/>
          <ac:spMkLst>
            <pc:docMk/>
            <pc:sldMk cId="2892118364" sldId="329"/>
            <ac:spMk id="3" creationId="{39A692DF-24C5-4AEF-80C5-93A7BF1CC300}"/>
          </ac:spMkLst>
        </pc:spChg>
        <pc:spChg chg="mod">
          <ac:chgData name="Lies Colman" userId="e8c0e360587c1585" providerId="LiveId" clId="{139480C4-6E3E-49CF-962F-22E1DDEDBA6C}" dt="2022-04-18T08:13:56.606" v="1691" actId="1076"/>
          <ac:spMkLst>
            <pc:docMk/>
            <pc:sldMk cId="2892118364" sldId="329"/>
            <ac:spMk id="4" creationId="{88A901FA-D7DE-4D3B-B71E-4F2D78FF836F}"/>
          </ac:spMkLst>
        </pc:spChg>
        <pc:spChg chg="mod">
          <ac:chgData name="Lies Colman" userId="e8c0e360587c1585" providerId="LiveId" clId="{139480C4-6E3E-49CF-962F-22E1DDEDBA6C}" dt="2022-04-18T08:13:35" v="1660" actId="1036"/>
          <ac:spMkLst>
            <pc:docMk/>
            <pc:sldMk cId="2892118364" sldId="329"/>
            <ac:spMk id="5" creationId="{8E8B5C37-640D-46F2-B99D-25EA26EBD163}"/>
          </ac:spMkLst>
        </pc:spChg>
        <pc:spChg chg="mod">
          <ac:chgData name="Lies Colman" userId="e8c0e360587c1585" providerId="LiveId" clId="{139480C4-6E3E-49CF-962F-22E1DDEDBA6C}" dt="2022-04-18T08:13:50.588" v="1690" actId="1036"/>
          <ac:spMkLst>
            <pc:docMk/>
            <pc:sldMk cId="2892118364" sldId="329"/>
            <ac:spMk id="6" creationId="{19D471E6-8E56-43F8-8FA1-23F8D1F24364}"/>
          </ac:spMkLst>
        </pc:spChg>
      </pc:sldChg>
      <pc:sldChg chg="del">
        <pc:chgData name="Lies Colman" userId="e8c0e360587c1585" providerId="LiveId" clId="{139480C4-6E3E-49CF-962F-22E1DDEDBA6C}" dt="2022-04-16T09:41:33.188" v="688" actId="47"/>
        <pc:sldMkLst>
          <pc:docMk/>
          <pc:sldMk cId="544196117" sldId="331"/>
        </pc:sldMkLst>
      </pc:sldChg>
      <pc:sldChg chg="addSp delSp mod">
        <pc:chgData name="Lies Colman" userId="e8c0e360587c1585" providerId="LiveId" clId="{139480C4-6E3E-49CF-962F-22E1DDEDBA6C}" dt="2022-04-20T13:41:18.850" v="2022" actId="22"/>
        <pc:sldMkLst>
          <pc:docMk/>
          <pc:sldMk cId="3407224059" sldId="332"/>
        </pc:sldMkLst>
        <pc:spChg chg="add del">
          <ac:chgData name="Lies Colman" userId="e8c0e360587c1585" providerId="LiveId" clId="{139480C4-6E3E-49CF-962F-22E1DDEDBA6C}" dt="2022-04-20T13:41:18.850" v="2022" actId="22"/>
          <ac:spMkLst>
            <pc:docMk/>
            <pc:sldMk cId="3407224059" sldId="332"/>
            <ac:spMk id="14" creationId="{BE18E665-034E-42A9-BD64-E3BC3C332DE0}"/>
          </ac:spMkLst>
        </pc:spChg>
      </pc:sldChg>
      <pc:sldChg chg="del">
        <pc:chgData name="Lies Colman" userId="e8c0e360587c1585" providerId="LiveId" clId="{139480C4-6E3E-49CF-962F-22E1DDEDBA6C}" dt="2022-04-16T09:00:02.760" v="399" actId="47"/>
        <pc:sldMkLst>
          <pc:docMk/>
          <pc:sldMk cId="1842017030" sldId="333"/>
        </pc:sldMkLst>
      </pc:sldChg>
      <pc:sldChg chg="del">
        <pc:chgData name="Lies Colman" userId="e8c0e360587c1585" providerId="LiveId" clId="{139480C4-6E3E-49CF-962F-22E1DDEDBA6C}" dt="2022-04-16T09:06:14.585" v="445" actId="47"/>
        <pc:sldMkLst>
          <pc:docMk/>
          <pc:sldMk cId="1525595076" sldId="334"/>
        </pc:sldMkLst>
      </pc:sldChg>
      <pc:sldChg chg="addSp delSp modSp mod setBg">
        <pc:chgData name="Lies Colman" userId="e8c0e360587c1585" providerId="LiveId" clId="{139480C4-6E3E-49CF-962F-22E1DDEDBA6C}" dt="2022-04-16T09:32:20.791" v="675" actId="26606"/>
        <pc:sldMkLst>
          <pc:docMk/>
          <pc:sldMk cId="1933968609" sldId="335"/>
        </pc:sldMkLst>
        <pc:spChg chg="del">
          <ac:chgData name="Lies Colman" userId="e8c0e360587c1585" providerId="LiveId" clId="{139480C4-6E3E-49CF-962F-22E1DDEDBA6C}" dt="2022-04-16T09:32:08.861" v="672" actId="931"/>
          <ac:spMkLst>
            <pc:docMk/>
            <pc:sldMk cId="1933968609" sldId="335"/>
            <ac:spMk id="2" creationId="{0E06D429-B659-42CA-B353-5518A3699E6D}"/>
          </ac:spMkLst>
        </pc:spChg>
        <pc:spChg chg="mod">
          <ac:chgData name="Lies Colman" userId="e8c0e360587c1585" providerId="LiveId" clId="{139480C4-6E3E-49CF-962F-22E1DDEDBA6C}" dt="2022-04-16T09:32:20.791" v="675" actId="26606"/>
          <ac:spMkLst>
            <pc:docMk/>
            <pc:sldMk cId="1933968609" sldId="335"/>
            <ac:spMk id="3" creationId="{CC4F24E4-5EA9-4291-B818-28247928EF7E}"/>
          </ac:spMkLst>
        </pc:spChg>
        <pc:spChg chg="mod">
          <ac:chgData name="Lies Colman" userId="e8c0e360587c1585" providerId="LiveId" clId="{139480C4-6E3E-49CF-962F-22E1DDEDBA6C}" dt="2022-04-16T09:32:20.791" v="675" actId="26606"/>
          <ac:spMkLst>
            <pc:docMk/>
            <pc:sldMk cId="1933968609" sldId="335"/>
            <ac:spMk id="4" creationId="{759D3A14-3A28-46E0-AA9F-6B53ECC1AD11}"/>
          </ac:spMkLst>
        </pc:spChg>
        <pc:spChg chg="add">
          <ac:chgData name="Lies Colman" userId="e8c0e360587c1585" providerId="LiveId" clId="{139480C4-6E3E-49CF-962F-22E1DDEDBA6C}" dt="2022-04-16T09:32:20.791" v="675" actId="26606"/>
          <ac:spMkLst>
            <pc:docMk/>
            <pc:sldMk cId="1933968609" sldId="335"/>
            <ac:spMk id="11" creationId="{39E3965E-AC41-4711-9D10-E25ABB132D86}"/>
          </ac:spMkLst>
        </pc:spChg>
        <pc:spChg chg="add">
          <ac:chgData name="Lies Colman" userId="e8c0e360587c1585" providerId="LiveId" clId="{139480C4-6E3E-49CF-962F-22E1DDEDBA6C}" dt="2022-04-16T09:32:20.791" v="675" actId="26606"/>
          <ac:spMkLst>
            <pc:docMk/>
            <pc:sldMk cId="1933968609" sldId="335"/>
            <ac:spMk id="15" creationId="{2FDF0794-1B86-42B2-B8C7-F60123E638ED}"/>
          </ac:spMkLst>
        </pc:spChg>
        <pc:spChg chg="add">
          <ac:chgData name="Lies Colman" userId="e8c0e360587c1585" providerId="LiveId" clId="{139480C4-6E3E-49CF-962F-22E1DDEDBA6C}" dt="2022-04-16T09:32:20.791" v="675" actId="26606"/>
          <ac:spMkLst>
            <pc:docMk/>
            <pc:sldMk cId="1933968609" sldId="335"/>
            <ac:spMk id="17" creationId="{EEFC1EB0-DB92-4E98-B3A9-0CD6FA5A8B62}"/>
          </ac:spMkLst>
        </pc:spChg>
        <pc:picChg chg="add mod">
          <ac:chgData name="Lies Colman" userId="e8c0e360587c1585" providerId="LiveId" clId="{139480C4-6E3E-49CF-962F-22E1DDEDBA6C}" dt="2022-04-16T09:32:20.791" v="675" actId="26606"/>
          <ac:picMkLst>
            <pc:docMk/>
            <pc:sldMk cId="1933968609" sldId="335"/>
            <ac:picMk id="6" creationId="{C81BCD76-AAD1-4824-B21A-0D33D73E32BA}"/>
          </ac:picMkLst>
        </pc:picChg>
        <pc:cxnChg chg="add">
          <ac:chgData name="Lies Colman" userId="e8c0e360587c1585" providerId="LiveId" clId="{139480C4-6E3E-49CF-962F-22E1DDEDBA6C}" dt="2022-04-16T09:32:20.791" v="675" actId="26606"/>
          <ac:cxnSpMkLst>
            <pc:docMk/>
            <pc:sldMk cId="1933968609" sldId="335"/>
            <ac:cxnSpMk id="13" creationId="{1F5DC8C3-BA5F-4EED-BB9A-A14272BD82A1}"/>
          </ac:cxnSpMkLst>
        </pc:cxnChg>
        <pc:cxnChg chg="add">
          <ac:chgData name="Lies Colman" userId="e8c0e360587c1585" providerId="LiveId" clId="{139480C4-6E3E-49CF-962F-22E1DDEDBA6C}" dt="2022-04-16T09:32:20.791" v="675" actId="26606"/>
          <ac:cxnSpMkLst>
            <pc:docMk/>
            <pc:sldMk cId="1933968609" sldId="335"/>
            <ac:cxnSpMk id="19" creationId="{96D07482-83A3-4451-943C-B46961082957}"/>
          </ac:cxnSpMkLst>
        </pc:cxnChg>
      </pc:sldChg>
      <pc:sldChg chg="addSp delSp modSp mod setBg addAnim delAnim setClrOvrMap">
        <pc:chgData name="Lies Colman" userId="e8c0e360587c1585" providerId="LiveId" clId="{139480C4-6E3E-49CF-962F-22E1DDEDBA6C}" dt="2022-04-16T10:07:02.213" v="693" actId="20577"/>
        <pc:sldMkLst>
          <pc:docMk/>
          <pc:sldMk cId="612323631" sldId="336"/>
        </pc:sldMkLst>
        <pc:spChg chg="del">
          <ac:chgData name="Lies Colman" userId="e8c0e360587c1585" providerId="LiveId" clId="{139480C4-6E3E-49CF-962F-22E1DDEDBA6C}" dt="2022-04-16T09:38:05.730" v="676" actId="931"/>
          <ac:spMkLst>
            <pc:docMk/>
            <pc:sldMk cId="612323631" sldId="336"/>
            <ac:spMk id="2" creationId="{2F3DA5FE-E031-4896-A05B-06D4B036A805}"/>
          </ac:spMkLst>
        </pc:spChg>
        <pc:spChg chg="mod">
          <ac:chgData name="Lies Colman" userId="e8c0e360587c1585" providerId="LiveId" clId="{139480C4-6E3E-49CF-962F-22E1DDEDBA6C}" dt="2022-04-16T09:38:55.699" v="686" actId="26606"/>
          <ac:spMkLst>
            <pc:docMk/>
            <pc:sldMk cId="612323631" sldId="336"/>
            <ac:spMk id="3" creationId="{FB4166A7-05B6-477E-9D35-F24BCBBAEEEB}"/>
          </ac:spMkLst>
        </pc:spChg>
        <pc:spChg chg="mod">
          <ac:chgData name="Lies Colman" userId="e8c0e360587c1585" providerId="LiveId" clId="{139480C4-6E3E-49CF-962F-22E1DDEDBA6C}" dt="2022-04-16T10:07:02.213" v="693" actId="20577"/>
          <ac:spMkLst>
            <pc:docMk/>
            <pc:sldMk cId="612323631" sldId="336"/>
            <ac:spMk id="4" creationId="{DA2B087C-A09A-4DDF-8A99-29884969AC85}"/>
          </ac:spMkLst>
        </pc:spChg>
        <pc:spChg chg="add del">
          <ac:chgData name="Lies Colman" userId="e8c0e360587c1585" providerId="LiveId" clId="{139480C4-6E3E-49CF-962F-22E1DDEDBA6C}" dt="2022-04-16T09:38:45.318" v="681" actId="26606"/>
          <ac:spMkLst>
            <pc:docMk/>
            <pc:sldMk cId="612323631" sldId="336"/>
            <ac:spMk id="11" creationId="{39E3965E-AC41-4711-9D10-E25ABB132D86}"/>
          </ac:spMkLst>
        </pc:spChg>
        <pc:spChg chg="add del">
          <ac:chgData name="Lies Colman" userId="e8c0e360587c1585" providerId="LiveId" clId="{139480C4-6E3E-49CF-962F-22E1DDEDBA6C}" dt="2022-04-16T09:38:45.318" v="681" actId="26606"/>
          <ac:spMkLst>
            <pc:docMk/>
            <pc:sldMk cId="612323631" sldId="336"/>
            <ac:spMk id="15" creationId="{0AF4F2BA-3C03-4E2C-8ABC-0949B61B3C5E}"/>
          </ac:spMkLst>
        </pc:spChg>
        <pc:spChg chg="add del">
          <ac:chgData name="Lies Colman" userId="e8c0e360587c1585" providerId="LiveId" clId="{139480C4-6E3E-49CF-962F-22E1DDEDBA6C}" dt="2022-04-16T09:38:45.318" v="681" actId="26606"/>
          <ac:spMkLst>
            <pc:docMk/>
            <pc:sldMk cId="612323631" sldId="336"/>
            <ac:spMk id="17" creationId="{4B986F88-1433-4AF7-AF71-41A89DC93F15}"/>
          </ac:spMkLst>
        </pc:spChg>
        <pc:spChg chg="add del">
          <ac:chgData name="Lies Colman" userId="e8c0e360587c1585" providerId="LiveId" clId="{139480C4-6E3E-49CF-962F-22E1DDEDBA6C}" dt="2022-04-16T09:38:45.318" v="681" actId="26606"/>
          <ac:spMkLst>
            <pc:docMk/>
            <pc:sldMk cId="612323631" sldId="336"/>
            <ac:spMk id="21" creationId="{A44FFD5D-B985-4624-BBCD-50AD2E1686B4}"/>
          </ac:spMkLst>
        </pc:spChg>
        <pc:spChg chg="add del">
          <ac:chgData name="Lies Colman" userId="e8c0e360587c1585" providerId="LiveId" clId="{139480C4-6E3E-49CF-962F-22E1DDEDBA6C}" dt="2022-04-16T09:38:48.458" v="683" actId="26606"/>
          <ac:spMkLst>
            <pc:docMk/>
            <pc:sldMk cId="612323631" sldId="336"/>
            <ac:spMk id="23" creationId="{39E3965E-AC41-4711-9D10-E25ABB132D86}"/>
          </ac:spMkLst>
        </pc:spChg>
        <pc:spChg chg="add del">
          <ac:chgData name="Lies Colman" userId="e8c0e360587c1585" providerId="LiveId" clId="{139480C4-6E3E-49CF-962F-22E1DDEDBA6C}" dt="2022-04-16T09:38:48.458" v="683" actId="26606"/>
          <ac:spMkLst>
            <pc:docMk/>
            <pc:sldMk cId="612323631" sldId="336"/>
            <ac:spMk id="25" creationId="{6482F060-A4AF-4E0B-B364-7C6BA4AE9C03}"/>
          </ac:spMkLst>
        </pc:spChg>
        <pc:spChg chg="add del">
          <ac:chgData name="Lies Colman" userId="e8c0e360587c1585" providerId="LiveId" clId="{139480C4-6E3E-49CF-962F-22E1DDEDBA6C}" dt="2022-04-16T09:38:55.694" v="685" actId="26606"/>
          <ac:spMkLst>
            <pc:docMk/>
            <pc:sldMk cId="612323631" sldId="336"/>
            <ac:spMk id="28" creationId="{39E3965E-AC41-4711-9D10-E25ABB132D86}"/>
          </ac:spMkLst>
        </pc:spChg>
        <pc:spChg chg="add del">
          <ac:chgData name="Lies Colman" userId="e8c0e360587c1585" providerId="LiveId" clId="{139480C4-6E3E-49CF-962F-22E1DDEDBA6C}" dt="2022-04-16T09:38:55.694" v="685" actId="26606"/>
          <ac:spMkLst>
            <pc:docMk/>
            <pc:sldMk cId="612323631" sldId="336"/>
            <ac:spMk id="30" creationId="{007891EC-4501-44ED-A8C8-B11B6DB767AB}"/>
          </ac:spMkLst>
        </pc:spChg>
        <pc:spChg chg="add">
          <ac:chgData name="Lies Colman" userId="e8c0e360587c1585" providerId="LiveId" clId="{139480C4-6E3E-49CF-962F-22E1DDEDBA6C}" dt="2022-04-16T09:38:55.699" v="686" actId="26606"/>
          <ac:spMkLst>
            <pc:docMk/>
            <pc:sldMk cId="612323631" sldId="336"/>
            <ac:spMk id="33" creationId="{39E3965E-AC41-4711-9D10-E25ABB132D86}"/>
          </ac:spMkLst>
        </pc:spChg>
        <pc:spChg chg="add">
          <ac:chgData name="Lies Colman" userId="e8c0e360587c1585" providerId="LiveId" clId="{139480C4-6E3E-49CF-962F-22E1DDEDBA6C}" dt="2022-04-16T09:38:55.699" v="686" actId="26606"/>
          <ac:spMkLst>
            <pc:docMk/>
            <pc:sldMk cId="612323631" sldId="336"/>
            <ac:spMk id="35" creationId="{DFD57664-637D-40CA-83F2-B729A932BD31}"/>
          </ac:spMkLst>
        </pc:spChg>
        <pc:picChg chg="add mod ord">
          <ac:chgData name="Lies Colman" userId="e8c0e360587c1585" providerId="LiveId" clId="{139480C4-6E3E-49CF-962F-22E1DDEDBA6C}" dt="2022-04-16T09:41:19.603" v="687" actId="14826"/>
          <ac:picMkLst>
            <pc:docMk/>
            <pc:sldMk cId="612323631" sldId="336"/>
            <ac:picMk id="6" creationId="{867F84FF-D92C-41BB-9384-1B79663F76A1}"/>
          </ac:picMkLst>
        </pc:picChg>
        <pc:cxnChg chg="add del">
          <ac:chgData name="Lies Colman" userId="e8c0e360587c1585" providerId="LiveId" clId="{139480C4-6E3E-49CF-962F-22E1DDEDBA6C}" dt="2022-04-16T09:38:45.318" v="681" actId="26606"/>
          <ac:cxnSpMkLst>
            <pc:docMk/>
            <pc:sldMk cId="612323631" sldId="336"/>
            <ac:cxnSpMk id="13" creationId="{1F5DC8C3-BA5F-4EED-BB9A-A14272BD82A1}"/>
          </ac:cxnSpMkLst>
        </pc:cxnChg>
        <pc:cxnChg chg="add del">
          <ac:chgData name="Lies Colman" userId="e8c0e360587c1585" providerId="LiveId" clId="{139480C4-6E3E-49CF-962F-22E1DDEDBA6C}" dt="2022-04-16T09:38:45.318" v="681" actId="26606"/>
          <ac:cxnSpMkLst>
            <pc:docMk/>
            <pc:sldMk cId="612323631" sldId="336"/>
            <ac:cxnSpMk id="19" creationId="{A07787ED-5EDC-4C54-AD87-55B60D0FE397}"/>
          </ac:cxnSpMkLst>
        </pc:cxnChg>
        <pc:cxnChg chg="add del">
          <ac:chgData name="Lies Colman" userId="e8c0e360587c1585" providerId="LiveId" clId="{139480C4-6E3E-49CF-962F-22E1DDEDBA6C}" dt="2022-04-16T09:38:48.458" v="683" actId="26606"/>
          <ac:cxnSpMkLst>
            <pc:docMk/>
            <pc:sldMk cId="612323631" sldId="336"/>
            <ac:cxnSpMk id="24" creationId="{1F5DC8C3-BA5F-4EED-BB9A-A14272BD82A1}"/>
          </ac:cxnSpMkLst>
        </pc:cxnChg>
        <pc:cxnChg chg="add del">
          <ac:chgData name="Lies Colman" userId="e8c0e360587c1585" providerId="LiveId" clId="{139480C4-6E3E-49CF-962F-22E1DDEDBA6C}" dt="2022-04-16T09:38:48.458" v="683" actId="26606"/>
          <ac:cxnSpMkLst>
            <pc:docMk/>
            <pc:sldMk cId="612323631" sldId="336"/>
            <ac:cxnSpMk id="26" creationId="{B9EB6DAA-2F0C-43D5-A577-15D5D2C4E3F5}"/>
          </ac:cxnSpMkLst>
        </pc:cxnChg>
        <pc:cxnChg chg="add del">
          <ac:chgData name="Lies Colman" userId="e8c0e360587c1585" providerId="LiveId" clId="{139480C4-6E3E-49CF-962F-22E1DDEDBA6C}" dt="2022-04-16T09:38:55.694" v="685" actId="26606"/>
          <ac:cxnSpMkLst>
            <pc:docMk/>
            <pc:sldMk cId="612323631" sldId="336"/>
            <ac:cxnSpMk id="29" creationId="{1F5DC8C3-BA5F-4EED-BB9A-A14272BD82A1}"/>
          </ac:cxnSpMkLst>
        </pc:cxnChg>
        <pc:cxnChg chg="add del">
          <ac:chgData name="Lies Colman" userId="e8c0e360587c1585" providerId="LiveId" clId="{139480C4-6E3E-49CF-962F-22E1DDEDBA6C}" dt="2022-04-16T09:38:55.694" v="685" actId="26606"/>
          <ac:cxnSpMkLst>
            <pc:docMk/>
            <pc:sldMk cId="612323631" sldId="336"/>
            <ac:cxnSpMk id="31" creationId="{34E5597F-CE67-4085-9548-E6A8036DA3BB}"/>
          </ac:cxnSpMkLst>
        </pc:cxnChg>
        <pc:cxnChg chg="add">
          <ac:chgData name="Lies Colman" userId="e8c0e360587c1585" providerId="LiveId" clId="{139480C4-6E3E-49CF-962F-22E1DDEDBA6C}" dt="2022-04-16T09:38:55.699" v="686" actId="26606"/>
          <ac:cxnSpMkLst>
            <pc:docMk/>
            <pc:sldMk cId="612323631" sldId="336"/>
            <ac:cxnSpMk id="34" creationId="{1F5DC8C3-BA5F-4EED-BB9A-A14272BD82A1}"/>
          </ac:cxnSpMkLst>
        </pc:cxnChg>
        <pc:cxnChg chg="add">
          <ac:chgData name="Lies Colman" userId="e8c0e360587c1585" providerId="LiveId" clId="{139480C4-6E3E-49CF-962F-22E1DDEDBA6C}" dt="2022-04-16T09:38:55.699" v="686" actId="26606"/>
          <ac:cxnSpMkLst>
            <pc:docMk/>
            <pc:sldMk cId="612323631" sldId="336"/>
            <ac:cxnSpMk id="36" creationId="{D5B557D3-D7B4-404B-84A1-9BD182BE5B06}"/>
          </ac:cxnSpMkLst>
        </pc:cxnChg>
      </pc:sldChg>
      <pc:sldChg chg="ord modAnim">
        <pc:chgData name="Lies Colman" userId="e8c0e360587c1585" providerId="LiveId" clId="{139480C4-6E3E-49CF-962F-22E1DDEDBA6C}" dt="2022-04-18T08:16:46.484" v="1792"/>
        <pc:sldMkLst>
          <pc:docMk/>
          <pc:sldMk cId="1461150320" sldId="337"/>
        </pc:sldMkLst>
      </pc:sldChg>
      <pc:sldChg chg="addSp modSp new mod">
        <pc:chgData name="Lies Colman" userId="e8c0e360587c1585" providerId="LiveId" clId="{139480C4-6E3E-49CF-962F-22E1DDEDBA6C}" dt="2022-04-18T08:16:17.197" v="1787" actId="207"/>
        <pc:sldMkLst>
          <pc:docMk/>
          <pc:sldMk cId="3162398750" sldId="338"/>
        </pc:sldMkLst>
        <pc:spChg chg="mod">
          <ac:chgData name="Lies Colman" userId="e8c0e360587c1585" providerId="LiveId" clId="{139480C4-6E3E-49CF-962F-22E1DDEDBA6C}" dt="2022-04-18T08:16:17.197" v="1787" actId="207"/>
          <ac:spMkLst>
            <pc:docMk/>
            <pc:sldMk cId="3162398750" sldId="338"/>
            <ac:spMk id="2" creationId="{8651E8F4-7F19-4F5A-9504-6726BC13C40D}"/>
          </ac:spMkLst>
        </pc:spChg>
        <pc:spChg chg="add mod">
          <ac:chgData name="Lies Colman" userId="e8c0e360587c1585" providerId="LiveId" clId="{139480C4-6E3E-49CF-962F-22E1DDEDBA6C}" dt="2022-04-16T09:14:00.361" v="538" actId="255"/>
          <ac:spMkLst>
            <pc:docMk/>
            <pc:sldMk cId="3162398750" sldId="338"/>
            <ac:spMk id="6" creationId="{266C4700-7055-4150-85DB-25E67A1CAFD7}"/>
          </ac:spMkLst>
        </pc:spChg>
        <pc:graphicFrameChg chg="add mod modGraphic">
          <ac:chgData name="Lies Colman" userId="e8c0e360587c1585" providerId="LiveId" clId="{139480C4-6E3E-49CF-962F-22E1DDEDBA6C}" dt="2022-04-16T09:10:32.021" v="469" actId="14100"/>
          <ac:graphicFrameMkLst>
            <pc:docMk/>
            <pc:sldMk cId="3162398750" sldId="338"/>
            <ac:graphicFrameMk id="3" creationId="{E9D128B2-A01C-47DF-86A0-9DF1DF19E152}"/>
          </ac:graphicFrameMkLst>
        </pc:graphicFrameChg>
        <pc:graphicFrameChg chg="add mod modGraphic">
          <ac:chgData name="Lies Colman" userId="e8c0e360587c1585" providerId="LiveId" clId="{139480C4-6E3E-49CF-962F-22E1DDEDBA6C}" dt="2022-04-16T09:10:36.229" v="470" actId="255"/>
          <ac:graphicFrameMkLst>
            <pc:docMk/>
            <pc:sldMk cId="3162398750" sldId="338"/>
            <ac:graphicFrameMk id="4" creationId="{E323D756-9549-4E44-B08B-8783F2E412F4}"/>
          </ac:graphicFrameMkLst>
        </pc:graphicFrameChg>
        <pc:graphicFrameChg chg="add mod modGraphic">
          <ac:chgData name="Lies Colman" userId="e8c0e360587c1585" providerId="LiveId" clId="{139480C4-6E3E-49CF-962F-22E1DDEDBA6C}" dt="2022-04-16T09:10:54.183" v="473" actId="14100"/>
          <ac:graphicFrameMkLst>
            <pc:docMk/>
            <pc:sldMk cId="3162398750" sldId="338"/>
            <ac:graphicFrameMk id="5" creationId="{D616EF9B-BFC5-4B4B-90E7-88A4429FEAD3}"/>
          </ac:graphicFrameMkLst>
        </pc:graphicFrameChg>
      </pc:sldChg>
      <pc:sldChg chg="addSp modSp add mod ord">
        <pc:chgData name="Lies Colman" userId="e8c0e360587c1585" providerId="LiveId" clId="{139480C4-6E3E-49CF-962F-22E1DDEDBA6C}" dt="2022-04-16T09:14:52.180" v="544" actId="14100"/>
        <pc:sldMkLst>
          <pc:docMk/>
          <pc:sldMk cId="2921801798" sldId="339"/>
        </pc:sldMkLst>
        <pc:spChg chg="mod">
          <ac:chgData name="Lies Colman" userId="e8c0e360587c1585" providerId="LiveId" clId="{139480C4-6E3E-49CF-962F-22E1DDEDBA6C}" dt="2022-04-16T08:29:21.955" v="312" actId="6549"/>
          <ac:spMkLst>
            <pc:docMk/>
            <pc:sldMk cId="2921801798" sldId="339"/>
            <ac:spMk id="2" creationId="{8651E8F4-7F19-4F5A-9504-6726BC13C40D}"/>
          </ac:spMkLst>
        </pc:spChg>
        <pc:spChg chg="add mod">
          <ac:chgData name="Lies Colman" userId="e8c0e360587c1585" providerId="LiveId" clId="{139480C4-6E3E-49CF-962F-22E1DDEDBA6C}" dt="2022-04-16T09:14:52.180" v="544" actId="14100"/>
          <ac:spMkLst>
            <pc:docMk/>
            <pc:sldMk cId="2921801798" sldId="339"/>
            <ac:spMk id="6" creationId="{DF0E9B99-C644-4796-B4E2-9F836ED48499}"/>
          </ac:spMkLst>
        </pc:spChg>
        <pc:graphicFrameChg chg="mod modGraphic">
          <ac:chgData name="Lies Colman" userId="e8c0e360587c1585" providerId="LiveId" clId="{139480C4-6E3E-49CF-962F-22E1DDEDBA6C}" dt="2022-04-16T09:13:11.604" v="529" actId="14100"/>
          <ac:graphicFrameMkLst>
            <pc:docMk/>
            <pc:sldMk cId="2921801798" sldId="339"/>
            <ac:graphicFrameMk id="3" creationId="{E9D128B2-A01C-47DF-86A0-9DF1DF19E152}"/>
          </ac:graphicFrameMkLst>
        </pc:graphicFrameChg>
        <pc:graphicFrameChg chg="mod modGraphic">
          <ac:chgData name="Lies Colman" userId="e8c0e360587c1585" providerId="LiveId" clId="{139480C4-6E3E-49CF-962F-22E1DDEDBA6C}" dt="2022-04-16T09:13:09.154" v="528" actId="14100"/>
          <ac:graphicFrameMkLst>
            <pc:docMk/>
            <pc:sldMk cId="2921801798" sldId="339"/>
            <ac:graphicFrameMk id="4" creationId="{E323D756-9549-4E44-B08B-8783F2E412F4}"/>
          </ac:graphicFrameMkLst>
        </pc:graphicFrameChg>
        <pc:graphicFrameChg chg="mod modGraphic">
          <ac:chgData name="Lies Colman" userId="e8c0e360587c1585" providerId="LiveId" clId="{139480C4-6E3E-49CF-962F-22E1DDEDBA6C}" dt="2022-04-16T09:09:51.191" v="465" actId="14100"/>
          <ac:graphicFrameMkLst>
            <pc:docMk/>
            <pc:sldMk cId="2921801798" sldId="339"/>
            <ac:graphicFrameMk id="5" creationId="{D616EF9B-BFC5-4B4B-90E7-88A4429FEAD3}"/>
          </ac:graphicFrameMkLst>
        </pc:graphicFrameChg>
      </pc:sldChg>
      <pc:sldChg chg="addSp modSp add mod ord">
        <pc:chgData name="Lies Colman" userId="e8c0e360587c1585" providerId="LiveId" clId="{139480C4-6E3E-49CF-962F-22E1DDEDBA6C}" dt="2022-04-16T09:15:00.451" v="545"/>
        <pc:sldMkLst>
          <pc:docMk/>
          <pc:sldMk cId="923710729" sldId="340"/>
        </pc:sldMkLst>
        <pc:spChg chg="add mod">
          <ac:chgData name="Lies Colman" userId="e8c0e360587c1585" providerId="LiveId" clId="{139480C4-6E3E-49CF-962F-22E1DDEDBA6C}" dt="2022-04-16T09:15:00.451" v="545"/>
          <ac:spMkLst>
            <pc:docMk/>
            <pc:sldMk cId="923710729" sldId="340"/>
            <ac:spMk id="6" creationId="{B0E99BC7-7844-4920-9FF8-0C7B247F758B}"/>
          </ac:spMkLst>
        </pc:spChg>
        <pc:graphicFrameChg chg="mod modGraphic">
          <ac:chgData name="Lies Colman" userId="e8c0e360587c1585" providerId="LiveId" clId="{139480C4-6E3E-49CF-962F-22E1DDEDBA6C}" dt="2022-04-16T09:12:31.182" v="511" actId="14100"/>
          <ac:graphicFrameMkLst>
            <pc:docMk/>
            <pc:sldMk cId="923710729" sldId="340"/>
            <ac:graphicFrameMk id="3" creationId="{E9D128B2-A01C-47DF-86A0-9DF1DF19E152}"/>
          </ac:graphicFrameMkLst>
        </pc:graphicFrameChg>
        <pc:graphicFrameChg chg="mod modGraphic">
          <ac:chgData name="Lies Colman" userId="e8c0e360587c1585" providerId="LiveId" clId="{139480C4-6E3E-49CF-962F-22E1DDEDBA6C}" dt="2022-04-16T09:12:27.775" v="510" actId="2165"/>
          <ac:graphicFrameMkLst>
            <pc:docMk/>
            <pc:sldMk cId="923710729" sldId="340"/>
            <ac:graphicFrameMk id="4" creationId="{E323D756-9549-4E44-B08B-8783F2E412F4}"/>
          </ac:graphicFrameMkLst>
        </pc:graphicFrameChg>
        <pc:graphicFrameChg chg="mod modGraphic">
          <ac:chgData name="Lies Colman" userId="e8c0e360587c1585" providerId="LiveId" clId="{139480C4-6E3E-49CF-962F-22E1DDEDBA6C}" dt="2022-04-16T09:12:34.527" v="512" actId="14100"/>
          <ac:graphicFrameMkLst>
            <pc:docMk/>
            <pc:sldMk cId="923710729" sldId="340"/>
            <ac:graphicFrameMk id="5" creationId="{D616EF9B-BFC5-4B4B-90E7-88A4429FEAD3}"/>
          </ac:graphicFrameMkLst>
        </pc:graphicFrameChg>
      </pc:sldChg>
      <pc:sldChg chg="addSp new del mod">
        <pc:chgData name="Lies Colman" userId="e8c0e360587c1585" providerId="LiveId" clId="{139480C4-6E3E-49CF-962F-22E1DDEDBA6C}" dt="2022-04-20T13:04:18.466" v="1936" actId="47"/>
        <pc:sldMkLst>
          <pc:docMk/>
          <pc:sldMk cId="2682283834" sldId="341"/>
        </pc:sldMkLst>
        <pc:spChg chg="add">
          <ac:chgData name="Lies Colman" userId="e8c0e360587c1585" providerId="LiveId" clId="{139480C4-6E3E-49CF-962F-22E1DDEDBA6C}" dt="2022-04-20T13:04:09.951" v="1935" actId="22"/>
          <ac:spMkLst>
            <pc:docMk/>
            <pc:sldMk cId="2682283834" sldId="341"/>
            <ac:spMk id="3" creationId="{6BA8E332-2F59-404F-8A9D-D9C37AB1673A}"/>
          </ac:spMkLst>
        </pc:spChg>
      </pc:sldChg>
      <pc:sldChg chg="modSp new del mod">
        <pc:chgData name="Lies Colman" userId="e8c0e360587c1585" providerId="LiveId" clId="{139480C4-6E3E-49CF-962F-22E1DDEDBA6C}" dt="2022-04-20T13:40:08.425" v="2020" actId="47"/>
        <pc:sldMkLst>
          <pc:docMk/>
          <pc:sldMk cId="3170076451" sldId="341"/>
        </pc:sldMkLst>
        <pc:spChg chg="mod">
          <ac:chgData name="Lies Colman" userId="e8c0e360587c1585" providerId="LiveId" clId="{139480C4-6E3E-49CF-962F-22E1DDEDBA6C}" dt="2022-04-20T13:10:19.040" v="1938"/>
          <ac:spMkLst>
            <pc:docMk/>
            <pc:sldMk cId="3170076451" sldId="341"/>
            <ac:spMk id="3" creationId="{0BEF2E6D-8B53-4C38-A424-E64C4721063A}"/>
          </ac:spMkLst>
        </pc:spChg>
      </pc:sldChg>
      <pc:sldChg chg="modSp add del mod">
        <pc:chgData name="Lies Colman" userId="e8c0e360587c1585" providerId="LiveId" clId="{139480C4-6E3E-49CF-962F-22E1DDEDBA6C}" dt="2022-04-16T09:30:06.290" v="671" actId="47"/>
        <pc:sldMkLst>
          <pc:docMk/>
          <pc:sldMk cId="3525057278" sldId="341"/>
        </pc:sldMkLst>
        <pc:spChg chg="mod">
          <ac:chgData name="Lies Colman" userId="e8c0e360587c1585" providerId="LiveId" clId="{139480C4-6E3E-49CF-962F-22E1DDEDBA6C}" dt="2022-04-16T09:21:48.623" v="607" actId="2711"/>
          <ac:spMkLst>
            <pc:docMk/>
            <pc:sldMk cId="3525057278" sldId="341"/>
            <ac:spMk id="3" creationId="{4927D3F7-9E37-4D95-A304-54F81F872E76}"/>
          </ac:spMkLst>
        </pc:spChg>
      </pc:sldChg>
      <pc:sldChg chg="addSp modSp add ord setBg">
        <pc:chgData name="Lies Colman" userId="e8c0e360587c1585" providerId="LiveId" clId="{139480C4-6E3E-49CF-962F-22E1DDEDBA6C}" dt="2022-04-20T13:39:57.602" v="2019"/>
        <pc:sldMkLst>
          <pc:docMk/>
          <pc:sldMk cId="515660263" sldId="342"/>
        </pc:sldMkLst>
        <pc:spChg chg="add mod">
          <ac:chgData name="Lies Colman" userId="e8c0e360587c1585" providerId="LiveId" clId="{139480C4-6E3E-49CF-962F-22E1DDEDBA6C}" dt="2022-04-20T13:39:55.226" v="2008"/>
          <ac:spMkLst>
            <pc:docMk/>
            <pc:sldMk cId="515660263" sldId="342"/>
            <ac:spMk id="6" creationId="{906628A5-6796-40CE-8D41-26DD4AF56938}"/>
          </ac:spMkLst>
        </pc:spChg>
        <pc:spChg chg="add mod">
          <ac:chgData name="Lies Colman" userId="e8c0e360587c1585" providerId="LiveId" clId="{139480C4-6E3E-49CF-962F-22E1DDEDBA6C}" dt="2022-04-20T13:39:55.269" v="2017"/>
          <ac:spMkLst>
            <pc:docMk/>
            <pc:sldMk cId="515660263" sldId="342"/>
            <ac:spMk id="7" creationId="{7A7E5D24-156B-49C0-B94C-48C7A503C6E2}"/>
          </ac:spMkLst>
        </pc:spChg>
        <pc:picChg chg="add mod">
          <ac:chgData name="Lies Colman" userId="e8c0e360587c1585" providerId="LiveId" clId="{139480C4-6E3E-49CF-962F-22E1DDEDBA6C}" dt="2022-04-20T13:39:55.143" v="1998"/>
          <ac:picMkLst>
            <pc:docMk/>
            <pc:sldMk cId="515660263" sldId="342"/>
            <ac:picMk id="3" creationId="{1B7E9879-795F-43A5-A4F8-F0BF637B07C2}"/>
          </ac:picMkLst>
        </pc:picChg>
        <pc:picChg chg="add mod">
          <ac:chgData name="Lies Colman" userId="e8c0e360587c1585" providerId="LiveId" clId="{139480C4-6E3E-49CF-962F-22E1DDEDBA6C}" dt="2022-04-20T13:39:55.183" v="2000"/>
          <ac:picMkLst>
            <pc:docMk/>
            <pc:sldMk cId="515660263" sldId="342"/>
            <ac:picMk id="5" creationId="{814E9E0D-3034-4925-94F0-94D11BC019A2}"/>
          </ac:picMkLst>
        </pc:picChg>
      </pc:sldChg>
      <pc:sldChg chg="new del">
        <pc:chgData name="Lies Colman" userId="e8c0e360587c1585" providerId="LiveId" clId="{139480C4-6E3E-49CF-962F-22E1DDEDBA6C}" dt="2022-04-20T13:20:30.004" v="1965" actId="47"/>
        <pc:sldMkLst>
          <pc:docMk/>
          <pc:sldMk cId="585061610" sldId="342"/>
        </pc:sldMkLst>
      </pc:sldChg>
      <pc:sldChg chg="addSp modSp add del setBg">
        <pc:chgData name="Lies Colman" userId="e8c0e360587c1585" providerId="LiveId" clId="{139480C4-6E3E-49CF-962F-22E1DDEDBA6C}" dt="2022-04-20T13:39:22.589" v="1992" actId="2696"/>
        <pc:sldMkLst>
          <pc:docMk/>
          <pc:sldMk cId="746430415" sldId="342"/>
        </pc:sldMkLst>
        <pc:spChg chg="add mod">
          <ac:chgData name="Lies Colman" userId="e8c0e360587c1585" providerId="LiveId" clId="{139480C4-6E3E-49CF-962F-22E1DDEDBA6C}" dt="2022-04-20T13:30:24.583" v="1982"/>
          <ac:spMkLst>
            <pc:docMk/>
            <pc:sldMk cId="746430415" sldId="342"/>
            <ac:spMk id="6" creationId="{084B366D-0B94-4D6B-B9DB-199FA6D9D6E0}"/>
          </ac:spMkLst>
        </pc:spChg>
        <pc:spChg chg="add mod">
          <ac:chgData name="Lies Colman" userId="e8c0e360587c1585" providerId="LiveId" clId="{139480C4-6E3E-49CF-962F-22E1DDEDBA6C}" dt="2022-04-20T13:30:24.615" v="1991"/>
          <ac:spMkLst>
            <pc:docMk/>
            <pc:sldMk cId="746430415" sldId="342"/>
            <ac:spMk id="7" creationId="{D1514717-2426-4B1D-8EC9-E8CC5DBA1865}"/>
          </ac:spMkLst>
        </pc:spChg>
        <pc:picChg chg="add mod">
          <ac:chgData name="Lies Colman" userId="e8c0e360587c1585" providerId="LiveId" clId="{139480C4-6E3E-49CF-962F-22E1DDEDBA6C}" dt="2022-04-20T13:30:24.504" v="1972"/>
          <ac:picMkLst>
            <pc:docMk/>
            <pc:sldMk cId="746430415" sldId="342"/>
            <ac:picMk id="3" creationId="{08B8D3E9-686C-4482-B337-2E9D247F630C}"/>
          </ac:picMkLst>
        </pc:picChg>
        <pc:picChg chg="add mod">
          <ac:chgData name="Lies Colman" userId="e8c0e360587c1585" providerId="LiveId" clId="{139480C4-6E3E-49CF-962F-22E1DDEDBA6C}" dt="2022-04-20T13:30:24.549" v="1974"/>
          <ac:picMkLst>
            <pc:docMk/>
            <pc:sldMk cId="746430415" sldId="342"/>
            <ac:picMk id="5" creationId="{56C66931-0FE1-4A1A-9C49-C936EDE106B9}"/>
          </ac:picMkLst>
        </pc:picChg>
      </pc:sldChg>
      <pc:sldChg chg="addSp modSp add setBg">
        <pc:chgData name="Lies Colman" userId="e8c0e360587c1585" providerId="LiveId" clId="{139480C4-6E3E-49CF-962F-22E1DDEDBA6C}" dt="2022-04-20T13:51:35.120" v="2089"/>
        <pc:sldMkLst>
          <pc:docMk/>
          <pc:sldMk cId="724759627" sldId="343"/>
        </pc:sldMkLst>
        <pc:spChg chg="add mod">
          <ac:chgData name="Lies Colman" userId="e8c0e360587c1585" providerId="LiveId" clId="{139480C4-6E3E-49CF-962F-22E1DDEDBA6C}" dt="2022-04-20T13:51:35.120" v="2089"/>
          <ac:spMkLst>
            <pc:docMk/>
            <pc:sldMk cId="724759627" sldId="343"/>
            <ac:spMk id="6" creationId="{2D956EB4-3D7F-44B5-A08B-92BEA81FE156}"/>
          </ac:spMkLst>
        </pc:spChg>
        <pc:spChg chg="add mod">
          <ac:chgData name="Lies Colman" userId="e8c0e360587c1585" providerId="LiveId" clId="{139480C4-6E3E-49CF-962F-22E1DDEDBA6C}" dt="2022-04-20T13:42:35.712" v="2047"/>
          <ac:spMkLst>
            <pc:docMk/>
            <pc:sldMk cId="724759627" sldId="343"/>
            <ac:spMk id="7" creationId="{009E5E71-2BF9-4797-94AD-E9ECC6AF7449}"/>
          </ac:spMkLst>
        </pc:spChg>
        <pc:picChg chg="add mod">
          <ac:chgData name="Lies Colman" userId="e8c0e360587c1585" providerId="LiveId" clId="{139480C4-6E3E-49CF-962F-22E1DDEDBA6C}" dt="2022-04-20T13:42:35.580" v="2028"/>
          <ac:picMkLst>
            <pc:docMk/>
            <pc:sldMk cId="724759627" sldId="343"/>
            <ac:picMk id="3" creationId="{41719911-20DB-426B-8643-8FE27C80D2BB}"/>
          </ac:picMkLst>
        </pc:picChg>
        <pc:picChg chg="add mod">
          <ac:chgData name="Lies Colman" userId="e8c0e360587c1585" providerId="LiveId" clId="{139480C4-6E3E-49CF-962F-22E1DDEDBA6C}" dt="2022-04-20T13:42:35.623" v="2030"/>
          <ac:picMkLst>
            <pc:docMk/>
            <pc:sldMk cId="724759627" sldId="343"/>
            <ac:picMk id="5" creationId="{B2160B8F-F02D-4AFA-8D02-1B34CD654BC2}"/>
          </ac:picMkLst>
        </pc:picChg>
      </pc:sldChg>
      <pc:sldChg chg="addSp modSp add del setBg">
        <pc:chgData name="Lies Colman" userId="e8c0e360587c1585" providerId="LiveId" clId="{139480C4-6E3E-49CF-962F-22E1DDEDBA6C}" dt="2022-04-20T13:30:02.189" v="1966" actId="47"/>
        <pc:sldMkLst>
          <pc:docMk/>
          <pc:sldMk cId="1164843681" sldId="343"/>
        </pc:sldMkLst>
        <pc:spChg chg="add mod">
          <ac:chgData name="Lies Colman" userId="e8c0e360587c1585" providerId="LiveId" clId="{139480C4-6E3E-49CF-962F-22E1DDEDBA6C}" dt="2022-04-20T13:20:27.282" v="1955"/>
          <ac:spMkLst>
            <pc:docMk/>
            <pc:sldMk cId="1164843681" sldId="343"/>
            <ac:spMk id="6" creationId="{D1A0A157-B797-450A-8BB3-8C8D88D798D8}"/>
          </ac:spMkLst>
        </pc:spChg>
        <pc:spChg chg="add mod">
          <ac:chgData name="Lies Colman" userId="e8c0e360587c1585" providerId="LiveId" clId="{139480C4-6E3E-49CF-962F-22E1DDEDBA6C}" dt="2022-04-20T13:20:27.310" v="1964"/>
          <ac:spMkLst>
            <pc:docMk/>
            <pc:sldMk cId="1164843681" sldId="343"/>
            <ac:spMk id="7" creationId="{D0549A70-5636-4999-B1FA-C8F1C620CBE9}"/>
          </ac:spMkLst>
        </pc:spChg>
        <pc:picChg chg="add mod">
          <ac:chgData name="Lies Colman" userId="e8c0e360587c1585" providerId="LiveId" clId="{139480C4-6E3E-49CF-962F-22E1DDEDBA6C}" dt="2022-04-20T13:20:27.113" v="1945"/>
          <ac:picMkLst>
            <pc:docMk/>
            <pc:sldMk cId="1164843681" sldId="343"/>
            <ac:picMk id="3" creationId="{87352A56-1E55-46D8-ADF2-7247C09AFB87}"/>
          </ac:picMkLst>
        </pc:picChg>
        <pc:picChg chg="add mod">
          <ac:chgData name="Lies Colman" userId="e8c0e360587c1585" providerId="LiveId" clId="{139480C4-6E3E-49CF-962F-22E1DDEDBA6C}" dt="2022-04-20T13:20:27.234" v="1947"/>
          <ac:picMkLst>
            <pc:docMk/>
            <pc:sldMk cId="1164843681" sldId="343"/>
            <ac:picMk id="5" creationId="{8A6550D6-F88C-47A2-A8B0-123C822E4257}"/>
          </ac:picMkLst>
        </pc:picChg>
      </pc:sldChg>
      <pc:sldChg chg="addSp delSp modSp add mod ord setBg">
        <pc:chgData name="Lies Colman" userId="e8c0e360587c1585" providerId="LiveId" clId="{139480C4-6E3E-49CF-962F-22E1DDEDBA6C}" dt="2022-04-20T13:56:17.452" v="2093"/>
        <pc:sldMkLst>
          <pc:docMk/>
          <pc:sldMk cId="3088940585" sldId="344"/>
        </pc:sldMkLst>
        <pc:spChg chg="add mod">
          <ac:chgData name="Lies Colman" userId="e8c0e360587c1585" providerId="LiveId" clId="{139480C4-6E3E-49CF-962F-22E1DDEDBA6C}" dt="2022-04-20T13:44:58.121" v="2073"/>
          <ac:spMkLst>
            <pc:docMk/>
            <pc:sldMk cId="3088940585" sldId="344"/>
            <ac:spMk id="6" creationId="{9096A0BA-362D-4B8B-BD66-E28C427429C0}"/>
          </ac:spMkLst>
        </pc:spChg>
        <pc:spChg chg="add mod">
          <ac:chgData name="Lies Colman" userId="e8c0e360587c1585" providerId="LiveId" clId="{139480C4-6E3E-49CF-962F-22E1DDEDBA6C}" dt="2022-04-20T13:43:36.317" v="2072"/>
          <ac:spMkLst>
            <pc:docMk/>
            <pc:sldMk cId="3088940585" sldId="344"/>
            <ac:spMk id="7" creationId="{15A2D937-8D39-42EC-BFA5-4C83B925597D}"/>
          </ac:spMkLst>
        </pc:spChg>
        <pc:picChg chg="add mod">
          <ac:chgData name="Lies Colman" userId="e8c0e360587c1585" providerId="LiveId" clId="{139480C4-6E3E-49CF-962F-22E1DDEDBA6C}" dt="2022-04-20T13:43:36.177" v="2053"/>
          <ac:picMkLst>
            <pc:docMk/>
            <pc:sldMk cId="3088940585" sldId="344"/>
            <ac:picMk id="3" creationId="{0E63A06B-8511-4D84-9BBA-9F2200FEEEAC}"/>
          </ac:picMkLst>
        </pc:picChg>
        <pc:picChg chg="add del mod">
          <ac:chgData name="Lies Colman" userId="e8c0e360587c1585" providerId="LiveId" clId="{139480C4-6E3E-49CF-962F-22E1DDEDBA6C}" dt="2022-04-20T13:56:17.242" v="2091"/>
          <ac:picMkLst>
            <pc:docMk/>
            <pc:sldMk cId="3088940585" sldId="344"/>
            <ac:picMk id="5" creationId="{AAD3CA77-3AEC-47E6-A697-FA275AA13212}"/>
          </ac:picMkLst>
        </pc:picChg>
        <pc:picChg chg="add mod">
          <ac:chgData name="Lies Colman" userId="e8c0e360587c1585" providerId="LiveId" clId="{139480C4-6E3E-49CF-962F-22E1DDEDBA6C}" dt="2022-04-20T13:56:17.452" v="2093"/>
          <ac:picMkLst>
            <pc:docMk/>
            <pc:sldMk cId="3088940585" sldId="344"/>
            <ac:picMk id="9" creationId="{95D23A35-F8D9-420D-9592-F804C971DCF1}"/>
          </ac:picMkLst>
        </pc:picChg>
      </pc:sldChg>
      <pc:sldChg chg="addSp modSp add del setBg modAnim">
        <pc:chgData name="Lies Colman" userId="e8c0e360587c1585" providerId="LiveId" clId="{139480C4-6E3E-49CF-962F-22E1DDEDBA6C}" dt="2022-04-20T13:59:46.875" v="2127" actId="47"/>
        <pc:sldMkLst>
          <pc:docMk/>
          <pc:sldMk cId="2757289421" sldId="345"/>
        </pc:sldMkLst>
        <pc:spChg chg="add mod">
          <ac:chgData name="Lies Colman" userId="e8c0e360587c1585" providerId="LiveId" clId="{139480C4-6E3E-49CF-962F-22E1DDEDBA6C}" dt="2022-04-20T13:59:17.452" v="2109"/>
          <ac:spMkLst>
            <pc:docMk/>
            <pc:sldMk cId="2757289421" sldId="345"/>
            <ac:spMk id="6" creationId="{0FCD86E0-D2E5-4395-A4C6-753E96FF955F}"/>
          </ac:spMkLst>
        </pc:spChg>
        <pc:spChg chg="add mod">
          <ac:chgData name="Lies Colman" userId="e8c0e360587c1585" providerId="LiveId" clId="{139480C4-6E3E-49CF-962F-22E1DDEDBA6C}" dt="2022-04-20T13:59:17.482" v="2118"/>
          <ac:spMkLst>
            <pc:docMk/>
            <pc:sldMk cId="2757289421" sldId="345"/>
            <ac:spMk id="7" creationId="{0DA414DB-275A-42CE-B398-A5B269A8053D}"/>
          </ac:spMkLst>
        </pc:spChg>
        <pc:picChg chg="add mod">
          <ac:chgData name="Lies Colman" userId="e8c0e360587c1585" providerId="LiveId" clId="{139480C4-6E3E-49CF-962F-22E1DDEDBA6C}" dt="2022-04-20T13:59:17.313" v="2099"/>
          <ac:picMkLst>
            <pc:docMk/>
            <pc:sldMk cId="2757289421" sldId="345"/>
            <ac:picMk id="3" creationId="{8AC52C1D-5059-4513-90A3-E88C4CB44AE5}"/>
          </ac:picMkLst>
        </pc:picChg>
        <pc:picChg chg="add mod">
          <ac:chgData name="Lies Colman" userId="e8c0e360587c1585" providerId="LiveId" clId="{139480C4-6E3E-49CF-962F-22E1DDEDBA6C}" dt="2022-04-20T13:59:17.396" v="2101"/>
          <ac:picMkLst>
            <pc:docMk/>
            <pc:sldMk cId="2757289421" sldId="345"/>
            <ac:picMk id="5" creationId="{461CF89A-CD38-42E6-A9FA-2B975D11A8EE}"/>
          </ac:picMkLst>
        </pc:picChg>
      </pc:sldChg>
    </pc:docChg>
  </pc:docChgLst>
</pc:chgInfo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NmdVxiWdH0" TargetMode="External"/><Relationship Id="rId1" Type="http://schemas.openxmlformats.org/officeDocument/2006/relationships/hyperlink" Target="https://www.frontiersin.org/articles/10.3389/fpsyg.2021.713648/full" TargetMode="External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NmdVxiWdH0" TargetMode="External"/><Relationship Id="rId1" Type="http://schemas.openxmlformats.org/officeDocument/2006/relationships/hyperlink" Target="https://www.frontiersin.org/articles/10.3389/fpsyg.2021.713648/ful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defRPr cap="all"/>
          </a:pPr>
          <a:r>
            <a:rPr lang="en-US" dirty="0"/>
            <a:t>Higher Music Education: </a:t>
          </a:r>
        </a:p>
        <a:p>
          <a:pPr>
            <a:defRPr cap="all"/>
          </a:pPr>
          <a:r>
            <a:rPr lang="en-US" dirty="0"/>
            <a:t>Historical perspective and objectives.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ts val="4000"/>
            </a:lnSpc>
            <a:defRPr cap="all"/>
          </a:pPr>
          <a:r>
            <a:rPr lang="en-US" dirty="0"/>
            <a:t>Changes in function of Professional and societal expectations.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ts val="4000"/>
            </a:lnSpc>
            <a:defRPr cap="all"/>
          </a:pPr>
          <a:r>
            <a:rPr lang="en-US" dirty="0"/>
            <a:t>The next challenge: current and future evolutions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7DE6B3C9-2C3E-4CF7-AE13-12CA72B9CC27}">
      <dgm:prSet/>
      <dgm:spPr/>
      <dgm:t>
        <a:bodyPr/>
        <a:lstStyle/>
        <a:p>
          <a:pPr>
            <a:defRPr cap="all"/>
          </a:pPr>
          <a:r>
            <a:rPr lang="en-US" dirty="0"/>
            <a:t>A necessary partnership</a:t>
          </a:r>
        </a:p>
      </dgm:t>
    </dgm:pt>
    <dgm:pt modelId="{64F3A5F4-80BC-4072-979F-9403DCF33E0F}" type="parTrans" cxnId="{0E2E6BC5-E66F-4255-9D8B-7C04ED69E4DC}">
      <dgm:prSet/>
      <dgm:spPr/>
      <dgm:t>
        <a:bodyPr/>
        <a:lstStyle/>
        <a:p>
          <a:endParaRPr lang="en-BE"/>
        </a:p>
      </dgm:t>
    </dgm:pt>
    <dgm:pt modelId="{0B6F8802-71F1-4E36-876C-4BED9557F6C4}" type="sibTrans" cxnId="{0E2E6BC5-E66F-4255-9D8B-7C04ED69E4DC}">
      <dgm:prSet/>
      <dgm:spPr/>
      <dgm:t>
        <a:bodyPr/>
        <a:lstStyle/>
        <a:p>
          <a:endParaRPr lang="en-BE"/>
        </a:p>
      </dgm:t>
    </dgm:pt>
    <dgm:pt modelId="{7B0DA60B-141F-40D9-945D-C9FF95D9AB13}" type="pres">
      <dgm:prSet presAssocID="{01A66772-F185-4D58-B8BB-E9370D7A7A2B}" presName="vert0" presStyleCnt="0">
        <dgm:presLayoutVars>
          <dgm:dir/>
          <dgm:animOne val="branch"/>
          <dgm:animLvl val="lvl"/>
        </dgm:presLayoutVars>
      </dgm:prSet>
      <dgm:spPr/>
    </dgm:pt>
    <dgm:pt modelId="{EC79EAAE-C738-40E2-A27E-CDC57A0B5C39}" type="pres">
      <dgm:prSet presAssocID="{40FC4FFE-8987-4A26-B7F4-8A516F18ADAE}" presName="thickLine" presStyleLbl="alignNode1" presStyleIdx="0" presStyleCnt="4"/>
      <dgm:spPr/>
    </dgm:pt>
    <dgm:pt modelId="{6905FCFA-ADA2-483B-A014-7379C103789D}" type="pres">
      <dgm:prSet presAssocID="{40FC4FFE-8987-4A26-B7F4-8A516F18ADAE}" presName="horz1" presStyleCnt="0"/>
      <dgm:spPr/>
    </dgm:pt>
    <dgm:pt modelId="{444D94EE-A662-42C2-BFC2-C25DC6830EA0}" type="pres">
      <dgm:prSet presAssocID="{40FC4FFE-8987-4A26-B7F4-8A516F18ADAE}" presName="tx1" presStyleLbl="revTx" presStyleIdx="0" presStyleCnt="4"/>
      <dgm:spPr/>
    </dgm:pt>
    <dgm:pt modelId="{D98C899B-B0EF-4C4F-87CF-91FA72BE5A04}" type="pres">
      <dgm:prSet presAssocID="{40FC4FFE-8987-4A26-B7F4-8A516F18ADAE}" presName="vert1" presStyleCnt="0"/>
      <dgm:spPr/>
    </dgm:pt>
    <dgm:pt modelId="{E5A62D6C-173A-447A-996B-3847E7693E54}" type="pres">
      <dgm:prSet presAssocID="{49225C73-1633-42F1-AB3B-7CB183E5F8B8}" presName="thickLine" presStyleLbl="alignNode1" presStyleIdx="1" presStyleCnt="4"/>
      <dgm:spPr/>
    </dgm:pt>
    <dgm:pt modelId="{0B7B0132-5105-4A66-A3D7-CE67998F6E79}" type="pres">
      <dgm:prSet presAssocID="{49225C73-1633-42F1-AB3B-7CB183E5F8B8}" presName="horz1" presStyleCnt="0"/>
      <dgm:spPr/>
    </dgm:pt>
    <dgm:pt modelId="{F4A1D75E-06B0-4F2A-98F1-5EAED2A6A09C}" type="pres">
      <dgm:prSet presAssocID="{49225C73-1633-42F1-AB3B-7CB183E5F8B8}" presName="tx1" presStyleLbl="revTx" presStyleIdx="1" presStyleCnt="4"/>
      <dgm:spPr/>
    </dgm:pt>
    <dgm:pt modelId="{A9A55085-B8DC-4665-85C1-7C7772E06A0A}" type="pres">
      <dgm:prSet presAssocID="{49225C73-1633-42F1-AB3B-7CB183E5F8B8}" presName="vert1" presStyleCnt="0"/>
      <dgm:spPr/>
    </dgm:pt>
    <dgm:pt modelId="{0F483178-24B3-4E6C-B0BC-51B634258423}" type="pres">
      <dgm:prSet presAssocID="{1C383F32-22E8-4F62-A3E0-BDC3D5F48992}" presName="thickLine" presStyleLbl="alignNode1" presStyleIdx="2" presStyleCnt="4"/>
      <dgm:spPr/>
    </dgm:pt>
    <dgm:pt modelId="{99D36D8B-337F-48CF-9AEA-17C167E365B0}" type="pres">
      <dgm:prSet presAssocID="{1C383F32-22E8-4F62-A3E0-BDC3D5F48992}" presName="horz1" presStyleCnt="0"/>
      <dgm:spPr/>
    </dgm:pt>
    <dgm:pt modelId="{E75A199B-9711-4409-BC85-3CD070C0972D}" type="pres">
      <dgm:prSet presAssocID="{1C383F32-22E8-4F62-A3E0-BDC3D5F48992}" presName="tx1" presStyleLbl="revTx" presStyleIdx="2" presStyleCnt="4"/>
      <dgm:spPr/>
    </dgm:pt>
    <dgm:pt modelId="{DED0F54D-FAE3-4B96-84C6-86BCC0184F5B}" type="pres">
      <dgm:prSet presAssocID="{1C383F32-22E8-4F62-A3E0-BDC3D5F48992}" presName="vert1" presStyleCnt="0"/>
      <dgm:spPr/>
    </dgm:pt>
    <dgm:pt modelId="{F5B24E00-19C2-4F2C-9EF7-58CD05B0800E}" type="pres">
      <dgm:prSet presAssocID="{7DE6B3C9-2C3E-4CF7-AE13-12CA72B9CC27}" presName="thickLine" presStyleLbl="alignNode1" presStyleIdx="3" presStyleCnt="4"/>
      <dgm:spPr/>
    </dgm:pt>
    <dgm:pt modelId="{05DD8885-0EBC-4EAA-859F-67876B234D4F}" type="pres">
      <dgm:prSet presAssocID="{7DE6B3C9-2C3E-4CF7-AE13-12CA72B9CC27}" presName="horz1" presStyleCnt="0"/>
      <dgm:spPr/>
    </dgm:pt>
    <dgm:pt modelId="{B22BD635-B3E1-4B59-A952-7E345FA31415}" type="pres">
      <dgm:prSet presAssocID="{7DE6B3C9-2C3E-4CF7-AE13-12CA72B9CC27}" presName="tx1" presStyleLbl="revTx" presStyleIdx="3" presStyleCnt="4"/>
      <dgm:spPr/>
    </dgm:pt>
    <dgm:pt modelId="{1F5E49C7-38BE-445C-B136-004F1B2F3EBA}" type="pres">
      <dgm:prSet presAssocID="{7DE6B3C9-2C3E-4CF7-AE13-12CA72B9CC27}" presName="vert1" presStyleCnt="0"/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816ADC17-8595-4EB3-8199-703273074DB6}" type="presOf" srcId="{1C383F32-22E8-4F62-A3E0-BDC3D5F48992}" destId="{E75A199B-9711-4409-BC85-3CD070C0972D}" srcOrd="0" destOrd="0" presId="urn:microsoft.com/office/officeart/2008/layout/LinedList"/>
    <dgm:cxn modelId="{FD1EC01D-6FCB-439A-B540-E6859A9151B3}" type="presOf" srcId="{49225C73-1633-42F1-AB3B-7CB183E5F8B8}" destId="{F4A1D75E-06B0-4F2A-98F1-5EAED2A6A09C}" srcOrd="0" destOrd="0" presId="urn:microsoft.com/office/officeart/2008/layout/Lined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72961687-5800-49A4-98E7-95D2BC307CDE}" type="presOf" srcId="{01A66772-F185-4D58-B8BB-E9370D7A7A2B}" destId="{7B0DA60B-141F-40D9-945D-C9FF95D9AB13}" srcOrd="0" destOrd="0" presId="urn:microsoft.com/office/officeart/2008/layout/LinedList"/>
    <dgm:cxn modelId="{0E2E6BC5-E66F-4255-9D8B-7C04ED69E4DC}" srcId="{01A66772-F185-4D58-B8BB-E9370D7A7A2B}" destId="{7DE6B3C9-2C3E-4CF7-AE13-12CA72B9CC27}" srcOrd="3" destOrd="0" parTransId="{64F3A5F4-80BC-4072-979F-9403DCF33E0F}" sibTransId="{0B6F8802-71F1-4E36-876C-4BED9557F6C4}"/>
    <dgm:cxn modelId="{9D4C91C8-9034-4AB1-A9B1-1F2F9964E87D}" type="presOf" srcId="{40FC4FFE-8987-4A26-B7F4-8A516F18ADAE}" destId="{444D94EE-A662-42C2-BFC2-C25DC6830EA0}" srcOrd="0" destOrd="0" presId="urn:microsoft.com/office/officeart/2008/layout/LinedList"/>
    <dgm:cxn modelId="{A11D5ED8-9305-49D6-83B9-E2462166C75B}" type="presOf" srcId="{7DE6B3C9-2C3E-4CF7-AE13-12CA72B9CC27}" destId="{B22BD635-B3E1-4B59-A952-7E345FA31415}" srcOrd="0" destOrd="0" presId="urn:microsoft.com/office/officeart/2008/layout/LinedList"/>
    <dgm:cxn modelId="{7FFE520F-5E37-4938-87E3-07B27F6BC67A}" type="presParOf" srcId="{7B0DA60B-141F-40D9-945D-C9FF95D9AB13}" destId="{EC79EAAE-C738-40E2-A27E-CDC57A0B5C39}" srcOrd="0" destOrd="0" presId="urn:microsoft.com/office/officeart/2008/layout/LinedList"/>
    <dgm:cxn modelId="{BDF6A243-3F07-4012-B396-E6B2CAF15CED}" type="presParOf" srcId="{7B0DA60B-141F-40D9-945D-C9FF95D9AB13}" destId="{6905FCFA-ADA2-483B-A014-7379C103789D}" srcOrd="1" destOrd="0" presId="urn:microsoft.com/office/officeart/2008/layout/LinedList"/>
    <dgm:cxn modelId="{A53A3491-0732-4899-9FC3-836AD5683119}" type="presParOf" srcId="{6905FCFA-ADA2-483B-A014-7379C103789D}" destId="{444D94EE-A662-42C2-BFC2-C25DC6830EA0}" srcOrd="0" destOrd="0" presId="urn:microsoft.com/office/officeart/2008/layout/LinedList"/>
    <dgm:cxn modelId="{CAC4463E-FCBA-48E9-9A34-D20DD0702A1D}" type="presParOf" srcId="{6905FCFA-ADA2-483B-A014-7379C103789D}" destId="{D98C899B-B0EF-4C4F-87CF-91FA72BE5A04}" srcOrd="1" destOrd="0" presId="urn:microsoft.com/office/officeart/2008/layout/LinedList"/>
    <dgm:cxn modelId="{312DDBB5-0394-46B6-8631-70372D1CEBAF}" type="presParOf" srcId="{7B0DA60B-141F-40D9-945D-C9FF95D9AB13}" destId="{E5A62D6C-173A-447A-996B-3847E7693E54}" srcOrd="2" destOrd="0" presId="urn:microsoft.com/office/officeart/2008/layout/LinedList"/>
    <dgm:cxn modelId="{10C1511E-9AEE-42D6-8104-1551E9169908}" type="presParOf" srcId="{7B0DA60B-141F-40D9-945D-C9FF95D9AB13}" destId="{0B7B0132-5105-4A66-A3D7-CE67998F6E79}" srcOrd="3" destOrd="0" presId="urn:microsoft.com/office/officeart/2008/layout/LinedList"/>
    <dgm:cxn modelId="{3E8CAFCF-B731-4676-A6D5-D46C703CD126}" type="presParOf" srcId="{0B7B0132-5105-4A66-A3D7-CE67998F6E79}" destId="{F4A1D75E-06B0-4F2A-98F1-5EAED2A6A09C}" srcOrd="0" destOrd="0" presId="urn:microsoft.com/office/officeart/2008/layout/LinedList"/>
    <dgm:cxn modelId="{BC89BD33-FAE8-4485-9072-AE92F9C91C8C}" type="presParOf" srcId="{0B7B0132-5105-4A66-A3D7-CE67998F6E79}" destId="{A9A55085-B8DC-4665-85C1-7C7772E06A0A}" srcOrd="1" destOrd="0" presId="urn:microsoft.com/office/officeart/2008/layout/LinedList"/>
    <dgm:cxn modelId="{ED7A6CE3-C90B-4506-B40C-96E5DF0BBE4B}" type="presParOf" srcId="{7B0DA60B-141F-40D9-945D-C9FF95D9AB13}" destId="{0F483178-24B3-4E6C-B0BC-51B634258423}" srcOrd="4" destOrd="0" presId="urn:microsoft.com/office/officeart/2008/layout/LinedList"/>
    <dgm:cxn modelId="{4EE0B2EB-C634-48EB-9A2C-64755946D6D7}" type="presParOf" srcId="{7B0DA60B-141F-40D9-945D-C9FF95D9AB13}" destId="{99D36D8B-337F-48CF-9AEA-17C167E365B0}" srcOrd="5" destOrd="0" presId="urn:microsoft.com/office/officeart/2008/layout/LinedList"/>
    <dgm:cxn modelId="{2EBBD326-60C3-4D82-A163-59232569DA02}" type="presParOf" srcId="{99D36D8B-337F-48CF-9AEA-17C167E365B0}" destId="{E75A199B-9711-4409-BC85-3CD070C0972D}" srcOrd="0" destOrd="0" presId="urn:microsoft.com/office/officeart/2008/layout/LinedList"/>
    <dgm:cxn modelId="{A583BC63-D63A-42C7-A788-9092EDE07A28}" type="presParOf" srcId="{99D36D8B-337F-48CF-9AEA-17C167E365B0}" destId="{DED0F54D-FAE3-4B96-84C6-86BCC0184F5B}" srcOrd="1" destOrd="0" presId="urn:microsoft.com/office/officeart/2008/layout/LinedList"/>
    <dgm:cxn modelId="{4E56E950-5BD0-4EE1-B7F0-62F604C6A8CB}" type="presParOf" srcId="{7B0DA60B-141F-40D9-945D-C9FF95D9AB13}" destId="{F5B24E00-19C2-4F2C-9EF7-58CD05B0800E}" srcOrd="6" destOrd="0" presId="urn:microsoft.com/office/officeart/2008/layout/LinedList"/>
    <dgm:cxn modelId="{712648AE-EA9C-4E40-87AE-B7128460B773}" type="presParOf" srcId="{7B0DA60B-141F-40D9-945D-C9FF95D9AB13}" destId="{05DD8885-0EBC-4EAA-859F-67876B234D4F}" srcOrd="7" destOrd="0" presId="urn:microsoft.com/office/officeart/2008/layout/LinedList"/>
    <dgm:cxn modelId="{6155E839-BF86-4B83-9E5C-95C6C9947A05}" type="presParOf" srcId="{05DD8885-0EBC-4EAA-859F-67876B234D4F}" destId="{B22BD635-B3E1-4B59-A952-7E345FA31415}" srcOrd="0" destOrd="0" presId="urn:microsoft.com/office/officeart/2008/layout/LinedList"/>
    <dgm:cxn modelId="{C859E092-1523-4142-877A-34EA0B69C01E}" type="presParOf" srcId="{05DD8885-0EBC-4EAA-859F-67876B234D4F}" destId="{1F5E49C7-38BE-445C-B136-004F1B2F3EB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7D5A88-04CD-4777-97F8-2BAE6EE4007B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E2D12C-C207-4CF1-94F8-E66AF301FE0E}">
      <dgm:prSet/>
      <dgm:spPr>
        <a:solidFill>
          <a:schemeClr val="bg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Emergence Conservatoires:</a:t>
          </a:r>
        </a:p>
      </dgm:t>
    </dgm:pt>
    <dgm:pt modelId="{6CC0677C-D766-4CE8-925B-607F827FF4EA}" type="parTrans" cxnId="{CB005690-C7ED-4B8B-B471-98BB1F1279B6}">
      <dgm:prSet/>
      <dgm:spPr/>
      <dgm:t>
        <a:bodyPr/>
        <a:lstStyle/>
        <a:p>
          <a:endParaRPr lang="en-US"/>
        </a:p>
      </dgm:t>
    </dgm:pt>
    <dgm:pt modelId="{9827E348-433F-432C-9C01-54D84D3C43F5}" type="sibTrans" cxnId="{CB005690-C7ED-4B8B-B471-98BB1F1279B6}">
      <dgm:prSet phldrT="01"/>
      <dgm:spPr/>
      <dgm:t>
        <a:bodyPr/>
        <a:lstStyle/>
        <a:p>
          <a:endParaRPr lang="en-US" dirty="0"/>
        </a:p>
      </dgm:t>
    </dgm:pt>
    <dgm:pt modelId="{060C22D2-0AB2-4068-A139-06CF3C34214F}">
      <dgm:prSet/>
      <dgm:spPr>
        <a:solidFill>
          <a:schemeClr val="tx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Romantic period: shift in musical ideals, experience and performance:</a:t>
          </a:r>
        </a:p>
      </dgm:t>
    </dgm:pt>
    <dgm:pt modelId="{E51C5581-186F-4AD5-94CD-BE16ADCBB9FD}" type="parTrans" cxnId="{4057DD32-C863-4454-BB04-A52D04DDC706}">
      <dgm:prSet/>
      <dgm:spPr/>
      <dgm:t>
        <a:bodyPr/>
        <a:lstStyle/>
        <a:p>
          <a:endParaRPr lang="en-US"/>
        </a:p>
      </dgm:t>
    </dgm:pt>
    <dgm:pt modelId="{223728CB-0D07-47C5-A635-F3D9E0CD9DD9}" type="sibTrans" cxnId="{4057DD32-C863-4454-BB04-A52D04DDC706}">
      <dgm:prSet phldrT="02"/>
      <dgm:spPr/>
      <dgm:t>
        <a:bodyPr/>
        <a:lstStyle/>
        <a:p>
          <a:endParaRPr lang="en-US" dirty="0"/>
        </a:p>
      </dgm:t>
    </dgm:pt>
    <dgm:pt modelId="{420ACC6D-1EC7-4202-8007-E127A532ED5B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Elitist</a:t>
          </a:r>
        </a:p>
      </dgm:t>
    </dgm:pt>
    <dgm:pt modelId="{B1A798C6-416B-4DBA-843D-065CB8660E56}" type="parTrans" cxnId="{A9972E0A-8A3D-4367-A964-A772FA9DE044}">
      <dgm:prSet/>
      <dgm:spPr/>
      <dgm:t>
        <a:bodyPr/>
        <a:lstStyle/>
        <a:p>
          <a:endParaRPr lang="en-US"/>
        </a:p>
      </dgm:t>
    </dgm:pt>
    <dgm:pt modelId="{DBCD7D40-603F-4FFB-9DEC-A160E86ED328}" type="sibTrans" cxnId="{A9972E0A-8A3D-4367-A964-A772FA9DE044}">
      <dgm:prSet/>
      <dgm:spPr/>
      <dgm:t>
        <a:bodyPr/>
        <a:lstStyle/>
        <a:p>
          <a:endParaRPr lang="en-US"/>
        </a:p>
      </dgm:t>
    </dgm:pt>
    <dgm:pt modelId="{DB4F90A9-C1BF-45D4-8F6E-2D72A34E3C6B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Formalist</a:t>
          </a:r>
        </a:p>
      </dgm:t>
    </dgm:pt>
    <dgm:pt modelId="{F6778DE1-8C82-476A-866C-19F6C309D37A}" type="parTrans" cxnId="{9D703AA1-4942-4BB1-B879-EE025F890F3B}">
      <dgm:prSet/>
      <dgm:spPr/>
      <dgm:t>
        <a:bodyPr/>
        <a:lstStyle/>
        <a:p>
          <a:endParaRPr lang="en-US"/>
        </a:p>
      </dgm:t>
    </dgm:pt>
    <dgm:pt modelId="{EE7D605C-CDE9-434C-B2D0-B7EC931B522C}" type="sibTrans" cxnId="{9D703AA1-4942-4BB1-B879-EE025F890F3B}">
      <dgm:prSet/>
      <dgm:spPr/>
      <dgm:t>
        <a:bodyPr/>
        <a:lstStyle/>
        <a:p>
          <a:endParaRPr lang="en-US"/>
        </a:p>
      </dgm:t>
    </dgm:pt>
    <dgm:pt modelId="{D3A02544-492B-4B16-9614-6F3BBA13DC0B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Normative</a:t>
          </a:r>
        </a:p>
      </dgm:t>
    </dgm:pt>
    <dgm:pt modelId="{BD1FD8B3-FEAA-4C9E-9A3C-4EA8FB3F73A3}" type="parTrans" cxnId="{7CF7D7B7-B42F-4351-BA9F-F0C17AC1CEEB}">
      <dgm:prSet/>
      <dgm:spPr/>
      <dgm:t>
        <a:bodyPr/>
        <a:lstStyle/>
        <a:p>
          <a:endParaRPr lang="en-US"/>
        </a:p>
      </dgm:t>
    </dgm:pt>
    <dgm:pt modelId="{C1D52F1C-DCA7-4CE2-8B1A-522B9872805D}" type="sibTrans" cxnId="{7CF7D7B7-B42F-4351-BA9F-F0C17AC1CEEB}">
      <dgm:prSet/>
      <dgm:spPr/>
      <dgm:t>
        <a:bodyPr/>
        <a:lstStyle/>
        <a:p>
          <a:endParaRPr lang="en-US"/>
        </a:p>
      </dgm:t>
    </dgm:pt>
    <dgm:pt modelId="{45B7A79B-5D8E-4888-82C7-57C0A0FEFF04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Strong focus on canon: immanent transcendent quality</a:t>
          </a:r>
        </a:p>
      </dgm:t>
    </dgm:pt>
    <dgm:pt modelId="{38F2CF57-DB27-4D71-B8AA-6D49E7998DEB}" type="parTrans" cxnId="{15D3EC11-B825-4543-B212-C61A52C21844}">
      <dgm:prSet/>
      <dgm:spPr/>
      <dgm:t>
        <a:bodyPr/>
        <a:lstStyle/>
        <a:p>
          <a:endParaRPr lang="en-US"/>
        </a:p>
      </dgm:t>
    </dgm:pt>
    <dgm:pt modelId="{8830FF27-09B9-4BD8-B460-6A772930D8A0}" type="sibTrans" cxnId="{15D3EC11-B825-4543-B212-C61A52C21844}">
      <dgm:prSet/>
      <dgm:spPr/>
      <dgm:t>
        <a:bodyPr/>
        <a:lstStyle/>
        <a:p>
          <a:endParaRPr lang="en-US"/>
        </a:p>
      </dgm:t>
    </dgm:pt>
    <dgm:pt modelId="{03E39221-CC04-49E6-A36A-01D09CD23410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Performance is disclosing the art of the score</a:t>
          </a:r>
        </a:p>
      </dgm:t>
    </dgm:pt>
    <dgm:pt modelId="{C54C7ED3-C725-4341-A859-EF22ECB88C17}" type="parTrans" cxnId="{79B3475B-C525-4EA4-9843-3D6860DF2D55}">
      <dgm:prSet/>
      <dgm:spPr/>
      <dgm:t>
        <a:bodyPr/>
        <a:lstStyle/>
        <a:p>
          <a:endParaRPr lang="en-US"/>
        </a:p>
      </dgm:t>
    </dgm:pt>
    <dgm:pt modelId="{ED3241EA-371B-4C89-869C-936B692CB2E4}" type="sibTrans" cxnId="{79B3475B-C525-4EA4-9843-3D6860DF2D55}">
      <dgm:prSet/>
      <dgm:spPr/>
      <dgm:t>
        <a:bodyPr/>
        <a:lstStyle/>
        <a:p>
          <a:endParaRPr lang="en-US"/>
        </a:p>
      </dgm:t>
    </dgm:pt>
    <dgm:pt modelId="{2D228C96-4855-4F53-9F69-1CA2F8D6AB10}">
      <dgm:prSet/>
      <dgm:spPr>
        <a:solidFill>
          <a:schemeClr val="bg2">
            <a:lumMod val="75000"/>
            <a:lumOff val="2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Education: meeting expectations:</a:t>
          </a:r>
        </a:p>
      </dgm:t>
    </dgm:pt>
    <dgm:pt modelId="{BA496548-56D8-4F9F-A5D1-1E7754BDE0E7}" type="parTrans" cxnId="{07084F21-C7AD-4D4C-A779-7CFC61A30852}">
      <dgm:prSet/>
      <dgm:spPr/>
      <dgm:t>
        <a:bodyPr/>
        <a:lstStyle/>
        <a:p>
          <a:endParaRPr lang="en-US"/>
        </a:p>
      </dgm:t>
    </dgm:pt>
    <dgm:pt modelId="{9AFBCE32-EDDF-4CAD-A41B-490E747CB126}" type="sibTrans" cxnId="{07084F21-C7AD-4D4C-A779-7CFC61A30852}">
      <dgm:prSet phldrT="03"/>
      <dgm:spPr/>
      <dgm:t>
        <a:bodyPr/>
        <a:lstStyle/>
        <a:p>
          <a:endParaRPr lang="en-US" dirty="0"/>
        </a:p>
      </dgm:t>
    </dgm:pt>
    <dgm:pt modelId="{686C3E71-0D53-42C0-BD75-EEA05791E2DC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Predominantly 19th century</a:t>
          </a:r>
          <a:endParaRPr lang="en-BE" sz="1600" dirty="0"/>
        </a:p>
      </dgm:t>
    </dgm:pt>
    <dgm:pt modelId="{1C4B5CBB-5519-46C2-B395-E30D84FF9E5B}" type="parTrans" cxnId="{7445C740-3987-43F6-8937-DE48AE5E4CC6}">
      <dgm:prSet/>
      <dgm:spPr/>
      <dgm:t>
        <a:bodyPr/>
        <a:lstStyle/>
        <a:p>
          <a:endParaRPr lang="en-BE"/>
        </a:p>
      </dgm:t>
    </dgm:pt>
    <dgm:pt modelId="{2AB8CAD8-490D-4A2B-99E9-5239E0F02CF7}" type="sibTrans" cxnId="{7445C740-3987-43F6-8937-DE48AE5E4CC6}">
      <dgm:prSet/>
      <dgm:spPr/>
      <dgm:t>
        <a:bodyPr/>
        <a:lstStyle/>
        <a:p>
          <a:endParaRPr lang="en-BE"/>
        </a:p>
      </dgm:t>
    </dgm:pt>
    <dgm:pt modelId="{BA62C225-A8F3-4C61-B2D2-4ED4DFC01561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Strong focus on technical requirements, executive function, enhancing métier and sustaining canon</a:t>
          </a:r>
          <a:endParaRPr lang="en-BE" sz="1600" dirty="0"/>
        </a:p>
      </dgm:t>
    </dgm:pt>
    <dgm:pt modelId="{08676733-3268-44A1-ADBC-30AC06CED0A6}" type="parTrans" cxnId="{1AC84713-1E02-4616-958A-B88517C2A85E}">
      <dgm:prSet/>
      <dgm:spPr/>
      <dgm:t>
        <a:bodyPr/>
        <a:lstStyle/>
        <a:p>
          <a:endParaRPr lang="en-BE"/>
        </a:p>
      </dgm:t>
    </dgm:pt>
    <dgm:pt modelId="{97CD8061-9942-4057-9813-D00ACBFEAD0F}" type="sibTrans" cxnId="{1AC84713-1E02-4616-958A-B88517C2A85E}">
      <dgm:prSet/>
      <dgm:spPr/>
      <dgm:t>
        <a:bodyPr/>
        <a:lstStyle/>
        <a:p>
          <a:endParaRPr lang="en-BE"/>
        </a:p>
      </dgm:t>
    </dgm:pt>
    <dgm:pt modelId="{C30B50CD-E6EF-47D1-87E2-C22547EA86F2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New status for music</a:t>
          </a:r>
          <a:endParaRPr lang="en-BE" sz="1600" dirty="0"/>
        </a:p>
      </dgm:t>
    </dgm:pt>
    <dgm:pt modelId="{F50EA9D2-9768-4715-A1EA-F6E88F8B4333}" type="parTrans" cxnId="{0B00D9A7-341A-4FC7-A4E3-24BEEA289365}">
      <dgm:prSet/>
      <dgm:spPr/>
      <dgm:t>
        <a:bodyPr/>
        <a:lstStyle/>
        <a:p>
          <a:endParaRPr lang="en-BE"/>
        </a:p>
      </dgm:t>
    </dgm:pt>
    <dgm:pt modelId="{4DEACB9F-64A8-4324-8809-AB5EE6AB0E93}" type="sibTrans" cxnId="{0B00D9A7-341A-4FC7-A4E3-24BEEA289365}">
      <dgm:prSet/>
      <dgm:spPr/>
      <dgm:t>
        <a:bodyPr/>
        <a:lstStyle/>
        <a:p>
          <a:endParaRPr lang="en-BE"/>
        </a:p>
      </dgm:t>
    </dgm:pt>
    <dgm:pt modelId="{EE543660-C51C-47D6-ABF8-A10A1736C7E5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New expectations regarding  musical performance</a:t>
          </a:r>
          <a:endParaRPr lang="en-BE" sz="1600" dirty="0"/>
        </a:p>
      </dgm:t>
    </dgm:pt>
    <dgm:pt modelId="{42124C8D-F155-41A2-BA2B-33452C3EA0B2}" type="parTrans" cxnId="{FEB93AA5-779D-47FE-90B5-2D3CCCF3B5C4}">
      <dgm:prSet/>
      <dgm:spPr/>
      <dgm:t>
        <a:bodyPr/>
        <a:lstStyle/>
        <a:p>
          <a:endParaRPr lang="en-BE"/>
        </a:p>
      </dgm:t>
    </dgm:pt>
    <dgm:pt modelId="{2A4A0517-CDFF-4A10-BC5A-104982484869}" type="sibTrans" cxnId="{FEB93AA5-779D-47FE-90B5-2D3CCCF3B5C4}">
      <dgm:prSet/>
      <dgm:spPr/>
      <dgm:t>
        <a:bodyPr/>
        <a:lstStyle/>
        <a:p>
          <a:endParaRPr lang="en-BE"/>
        </a:p>
      </dgm:t>
    </dgm:pt>
    <dgm:pt modelId="{EEF51809-2375-4EAF-BF91-3E12A6744CA2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Consistent pedagogical project for more than 150 years</a:t>
          </a:r>
          <a:endParaRPr lang="en-BE" sz="1600" dirty="0"/>
        </a:p>
      </dgm:t>
    </dgm:pt>
    <dgm:pt modelId="{8C1BF6C4-A795-47AE-A363-4B580E084776}" type="parTrans" cxnId="{F29B7CCF-FB12-4788-A4B7-164FB20968D7}">
      <dgm:prSet/>
      <dgm:spPr/>
      <dgm:t>
        <a:bodyPr/>
        <a:lstStyle/>
        <a:p>
          <a:endParaRPr lang="en-BE"/>
        </a:p>
      </dgm:t>
    </dgm:pt>
    <dgm:pt modelId="{DC40AF9A-58EB-4A21-B497-1F22D9C7C530}" type="sibTrans" cxnId="{F29B7CCF-FB12-4788-A4B7-164FB20968D7}">
      <dgm:prSet/>
      <dgm:spPr/>
      <dgm:t>
        <a:bodyPr/>
        <a:lstStyle/>
        <a:p>
          <a:endParaRPr lang="en-BE"/>
        </a:p>
      </dgm:t>
    </dgm:pt>
    <dgm:pt modelId="{40F9AA84-EA7D-42EB-9E03-E05F561889AC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Connected to socio-cultural evolutions</a:t>
          </a:r>
          <a:endParaRPr lang="en-BE" sz="1600" dirty="0"/>
        </a:p>
      </dgm:t>
    </dgm:pt>
    <dgm:pt modelId="{2A8E4272-0191-49BA-A120-80B96AA66EF5}" type="parTrans" cxnId="{887E840F-C1F0-4E96-B197-1745F1280A91}">
      <dgm:prSet/>
      <dgm:spPr/>
      <dgm:t>
        <a:bodyPr/>
        <a:lstStyle/>
        <a:p>
          <a:endParaRPr lang="en-BE"/>
        </a:p>
      </dgm:t>
    </dgm:pt>
    <dgm:pt modelId="{AEF31C4B-53AF-443A-8E17-4B3FBF87EE95}" type="sibTrans" cxnId="{887E840F-C1F0-4E96-B197-1745F1280A91}">
      <dgm:prSet/>
      <dgm:spPr/>
      <dgm:t>
        <a:bodyPr/>
        <a:lstStyle/>
        <a:p>
          <a:endParaRPr lang="en-BE"/>
        </a:p>
      </dgm:t>
    </dgm:pt>
    <dgm:pt modelId="{DD5F914C-0B0C-4874-BF98-60483C3DF05B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Life-long learning: continuous enhancement</a:t>
          </a:r>
          <a:endParaRPr lang="en-BE" sz="1600" dirty="0"/>
        </a:p>
      </dgm:t>
    </dgm:pt>
    <dgm:pt modelId="{5AC35B52-90E6-4BF0-B348-124DD1FA09EF}" type="parTrans" cxnId="{C5EEB12F-ADA3-4598-8FEC-F5D00547CF58}">
      <dgm:prSet/>
      <dgm:spPr/>
    </dgm:pt>
    <dgm:pt modelId="{5B06F2DE-324D-4671-A525-3B7F3776AB3F}" type="sibTrans" cxnId="{C5EEB12F-ADA3-4598-8FEC-F5D00547CF58}">
      <dgm:prSet/>
      <dgm:spPr/>
    </dgm:pt>
    <dgm:pt modelId="{DE9144C8-38CF-404E-B2B5-469BBB537A6F}" type="pres">
      <dgm:prSet presAssocID="{DD7D5A88-04CD-4777-97F8-2BAE6EE4007B}" presName="Name0" presStyleCnt="0">
        <dgm:presLayoutVars>
          <dgm:dir/>
          <dgm:animLvl val="lvl"/>
          <dgm:resizeHandles val="exact"/>
        </dgm:presLayoutVars>
      </dgm:prSet>
      <dgm:spPr/>
    </dgm:pt>
    <dgm:pt modelId="{074BB7CB-A6C6-4914-8EB4-4CE23238E3AD}" type="pres">
      <dgm:prSet presAssocID="{B9E2D12C-C207-4CF1-94F8-E66AF301FE0E}" presName="composite" presStyleCnt="0"/>
      <dgm:spPr/>
    </dgm:pt>
    <dgm:pt modelId="{BFD4484B-B2E5-466C-B9D9-ACCD7A86F0EC}" type="pres">
      <dgm:prSet presAssocID="{B9E2D12C-C207-4CF1-94F8-E66AF301FE0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724941E-7861-499C-83F5-CED8E49032FE}" type="pres">
      <dgm:prSet presAssocID="{B9E2D12C-C207-4CF1-94F8-E66AF301FE0E}" presName="desTx" presStyleLbl="alignAccFollowNode1" presStyleIdx="0" presStyleCnt="3" custLinFactNeighborX="-43351" custLinFactNeighborY="334">
        <dgm:presLayoutVars>
          <dgm:bulletEnabled val="1"/>
        </dgm:presLayoutVars>
      </dgm:prSet>
      <dgm:spPr/>
    </dgm:pt>
    <dgm:pt modelId="{8BA7A2EB-F533-47BD-A476-55676FBE3D5A}" type="pres">
      <dgm:prSet presAssocID="{9827E348-433F-432C-9C01-54D84D3C43F5}" presName="space" presStyleCnt="0"/>
      <dgm:spPr/>
    </dgm:pt>
    <dgm:pt modelId="{B1FBCAC5-EE82-475B-B860-7B75608B431D}" type="pres">
      <dgm:prSet presAssocID="{060C22D2-0AB2-4068-A139-06CF3C34214F}" presName="composite" presStyleCnt="0"/>
      <dgm:spPr/>
    </dgm:pt>
    <dgm:pt modelId="{C82C2D36-539D-4B24-922E-5818A39CE478}" type="pres">
      <dgm:prSet presAssocID="{060C22D2-0AB2-4068-A139-06CF3C34214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F1F0AB0-84DC-47E0-A59E-A3CC1C94D350}" type="pres">
      <dgm:prSet presAssocID="{060C22D2-0AB2-4068-A139-06CF3C34214F}" presName="desTx" presStyleLbl="alignAccFollowNode1" presStyleIdx="1" presStyleCnt="3">
        <dgm:presLayoutVars>
          <dgm:bulletEnabled val="1"/>
        </dgm:presLayoutVars>
      </dgm:prSet>
      <dgm:spPr/>
    </dgm:pt>
    <dgm:pt modelId="{5EDB5969-E6AE-481C-AF7C-28D400E63012}" type="pres">
      <dgm:prSet presAssocID="{223728CB-0D07-47C5-A635-F3D9E0CD9DD9}" presName="space" presStyleCnt="0"/>
      <dgm:spPr/>
    </dgm:pt>
    <dgm:pt modelId="{3CFA0872-F4EF-41FB-8088-E82E3C141AA4}" type="pres">
      <dgm:prSet presAssocID="{2D228C96-4855-4F53-9F69-1CA2F8D6AB10}" presName="composite" presStyleCnt="0"/>
      <dgm:spPr/>
    </dgm:pt>
    <dgm:pt modelId="{8787C19F-300B-4E53-B0F3-AF61E45A6259}" type="pres">
      <dgm:prSet presAssocID="{2D228C96-4855-4F53-9F69-1CA2F8D6AB1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11BE897-1C0E-4ADD-9CED-CB168DE85031}" type="pres">
      <dgm:prSet presAssocID="{2D228C96-4855-4F53-9F69-1CA2F8D6AB1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1E4C109-7DBB-46D1-BB96-8D48E3CE018D}" type="presOf" srcId="{45B7A79B-5D8E-4888-82C7-57C0A0FEFF04}" destId="{CF1F0AB0-84DC-47E0-A59E-A3CC1C94D350}" srcOrd="0" destOrd="3" presId="urn:microsoft.com/office/officeart/2005/8/layout/hList1"/>
    <dgm:cxn modelId="{A9972E0A-8A3D-4367-A964-A772FA9DE044}" srcId="{060C22D2-0AB2-4068-A139-06CF3C34214F}" destId="{420ACC6D-1EC7-4202-8007-E127A532ED5B}" srcOrd="0" destOrd="0" parTransId="{B1A798C6-416B-4DBA-843D-065CB8660E56}" sibTransId="{DBCD7D40-603F-4FFB-9DEC-A160E86ED328}"/>
    <dgm:cxn modelId="{887E840F-C1F0-4E96-B197-1745F1280A91}" srcId="{B9E2D12C-C207-4CF1-94F8-E66AF301FE0E}" destId="{40F9AA84-EA7D-42EB-9E03-E05F561889AC}" srcOrd="2" destOrd="0" parTransId="{2A8E4272-0191-49BA-A120-80B96AA66EF5}" sibTransId="{AEF31C4B-53AF-443A-8E17-4B3FBF87EE95}"/>
    <dgm:cxn modelId="{15D3EC11-B825-4543-B212-C61A52C21844}" srcId="{060C22D2-0AB2-4068-A139-06CF3C34214F}" destId="{45B7A79B-5D8E-4888-82C7-57C0A0FEFF04}" srcOrd="3" destOrd="0" parTransId="{38F2CF57-DB27-4D71-B8AA-6D49E7998DEB}" sibTransId="{8830FF27-09B9-4BD8-B460-6A772930D8A0}"/>
    <dgm:cxn modelId="{1AC84713-1E02-4616-958A-B88517C2A85E}" srcId="{2D228C96-4855-4F53-9F69-1CA2F8D6AB10}" destId="{BA62C225-A8F3-4C61-B2D2-4ED4DFC01561}" srcOrd="0" destOrd="0" parTransId="{08676733-3268-44A1-ADBC-30AC06CED0A6}" sibTransId="{97CD8061-9942-4057-9813-D00ACBFEAD0F}"/>
    <dgm:cxn modelId="{0CB5841A-51D1-4781-8FE2-3840C941AE1A}" type="presOf" srcId="{420ACC6D-1EC7-4202-8007-E127A532ED5B}" destId="{CF1F0AB0-84DC-47E0-A59E-A3CC1C94D350}" srcOrd="0" destOrd="0" presId="urn:microsoft.com/office/officeart/2005/8/layout/hList1"/>
    <dgm:cxn modelId="{07084F21-C7AD-4D4C-A779-7CFC61A30852}" srcId="{DD7D5A88-04CD-4777-97F8-2BAE6EE4007B}" destId="{2D228C96-4855-4F53-9F69-1CA2F8D6AB10}" srcOrd="2" destOrd="0" parTransId="{BA496548-56D8-4F9F-A5D1-1E7754BDE0E7}" sibTransId="{9AFBCE32-EDDF-4CAD-A41B-490E747CB126}"/>
    <dgm:cxn modelId="{C5EEB12F-ADA3-4598-8FEC-F5D00547CF58}" srcId="{2D228C96-4855-4F53-9F69-1CA2F8D6AB10}" destId="{DD5F914C-0B0C-4874-BF98-60483C3DF05B}" srcOrd="1" destOrd="0" parTransId="{5AC35B52-90E6-4BF0-B348-124DD1FA09EF}" sibTransId="{5B06F2DE-324D-4671-A525-3B7F3776AB3F}"/>
    <dgm:cxn modelId="{4057DD32-C863-4454-BB04-A52D04DDC706}" srcId="{DD7D5A88-04CD-4777-97F8-2BAE6EE4007B}" destId="{060C22D2-0AB2-4068-A139-06CF3C34214F}" srcOrd="1" destOrd="0" parTransId="{E51C5581-186F-4AD5-94CD-BE16ADCBB9FD}" sibTransId="{223728CB-0D07-47C5-A635-F3D9E0CD9DD9}"/>
    <dgm:cxn modelId="{7445C740-3987-43F6-8937-DE48AE5E4CC6}" srcId="{B9E2D12C-C207-4CF1-94F8-E66AF301FE0E}" destId="{686C3E71-0D53-42C0-BD75-EEA05791E2DC}" srcOrd="0" destOrd="0" parTransId="{1C4B5CBB-5519-46C2-B395-E30D84FF9E5B}" sibTransId="{2AB8CAD8-490D-4A2B-99E9-5239E0F02CF7}"/>
    <dgm:cxn modelId="{79B3475B-C525-4EA4-9843-3D6860DF2D55}" srcId="{060C22D2-0AB2-4068-A139-06CF3C34214F}" destId="{03E39221-CC04-49E6-A36A-01D09CD23410}" srcOrd="4" destOrd="0" parTransId="{C54C7ED3-C725-4341-A859-EF22ECB88C17}" sibTransId="{ED3241EA-371B-4C89-869C-936B692CB2E4}"/>
    <dgm:cxn modelId="{7523EF5D-B0E0-4FBF-B8C4-1C8295C840CD}" type="presOf" srcId="{060C22D2-0AB2-4068-A139-06CF3C34214F}" destId="{C82C2D36-539D-4B24-922E-5818A39CE478}" srcOrd="0" destOrd="0" presId="urn:microsoft.com/office/officeart/2005/8/layout/hList1"/>
    <dgm:cxn modelId="{A3209543-4FDD-4BFB-B24C-A4A96014DD98}" type="presOf" srcId="{C30B50CD-E6EF-47D1-87E2-C22547EA86F2}" destId="{5724941E-7861-499C-83F5-CED8E49032FE}" srcOrd="0" destOrd="1" presId="urn:microsoft.com/office/officeart/2005/8/layout/hList1"/>
    <dgm:cxn modelId="{518D5152-8CF6-4726-BF98-B5C59AE3BC81}" type="presOf" srcId="{B9E2D12C-C207-4CF1-94F8-E66AF301FE0E}" destId="{BFD4484B-B2E5-466C-B9D9-ACCD7A86F0EC}" srcOrd="0" destOrd="0" presId="urn:microsoft.com/office/officeart/2005/8/layout/hList1"/>
    <dgm:cxn modelId="{A93BD879-DA31-4ED5-885E-5DABC703B956}" type="presOf" srcId="{BA62C225-A8F3-4C61-B2D2-4ED4DFC01561}" destId="{E11BE897-1C0E-4ADD-9CED-CB168DE85031}" srcOrd="0" destOrd="0" presId="urn:microsoft.com/office/officeart/2005/8/layout/hList1"/>
    <dgm:cxn modelId="{CB005690-C7ED-4B8B-B471-98BB1F1279B6}" srcId="{DD7D5A88-04CD-4777-97F8-2BAE6EE4007B}" destId="{B9E2D12C-C207-4CF1-94F8-E66AF301FE0E}" srcOrd="0" destOrd="0" parTransId="{6CC0677C-D766-4CE8-925B-607F827FF4EA}" sibTransId="{9827E348-433F-432C-9C01-54D84D3C43F5}"/>
    <dgm:cxn modelId="{FAC6EE92-652B-47DA-B111-DFA0090DE490}" type="presOf" srcId="{03E39221-CC04-49E6-A36A-01D09CD23410}" destId="{CF1F0AB0-84DC-47E0-A59E-A3CC1C94D350}" srcOrd="0" destOrd="4" presId="urn:microsoft.com/office/officeart/2005/8/layout/hList1"/>
    <dgm:cxn modelId="{4359E493-4BE0-4A53-BD25-EB194DB5141D}" type="presOf" srcId="{EEF51809-2375-4EAF-BF91-3E12A6744CA2}" destId="{E11BE897-1C0E-4ADD-9CED-CB168DE85031}" srcOrd="0" destOrd="2" presId="urn:microsoft.com/office/officeart/2005/8/layout/hList1"/>
    <dgm:cxn modelId="{78FB2094-F973-48AF-874E-078F54CDE595}" type="presOf" srcId="{EE543660-C51C-47D6-ABF8-A10A1736C7E5}" destId="{5724941E-7861-499C-83F5-CED8E49032FE}" srcOrd="0" destOrd="3" presId="urn:microsoft.com/office/officeart/2005/8/layout/hList1"/>
    <dgm:cxn modelId="{9D703AA1-4942-4BB1-B879-EE025F890F3B}" srcId="{060C22D2-0AB2-4068-A139-06CF3C34214F}" destId="{DB4F90A9-C1BF-45D4-8F6E-2D72A34E3C6B}" srcOrd="1" destOrd="0" parTransId="{F6778DE1-8C82-476A-866C-19F6C309D37A}" sibTransId="{EE7D605C-CDE9-434C-B2D0-B7EC931B522C}"/>
    <dgm:cxn modelId="{FEB93AA5-779D-47FE-90B5-2D3CCCF3B5C4}" srcId="{B9E2D12C-C207-4CF1-94F8-E66AF301FE0E}" destId="{EE543660-C51C-47D6-ABF8-A10A1736C7E5}" srcOrd="3" destOrd="0" parTransId="{42124C8D-F155-41A2-BA2B-33452C3EA0B2}" sibTransId="{2A4A0517-CDFF-4A10-BC5A-104982484869}"/>
    <dgm:cxn modelId="{0B00D9A7-341A-4FC7-A4E3-24BEEA289365}" srcId="{B9E2D12C-C207-4CF1-94F8-E66AF301FE0E}" destId="{C30B50CD-E6EF-47D1-87E2-C22547EA86F2}" srcOrd="1" destOrd="0" parTransId="{F50EA9D2-9768-4715-A1EA-F6E88F8B4333}" sibTransId="{4DEACB9F-64A8-4324-8809-AB5EE6AB0E93}"/>
    <dgm:cxn modelId="{7CF7D7B7-B42F-4351-BA9F-F0C17AC1CEEB}" srcId="{060C22D2-0AB2-4068-A139-06CF3C34214F}" destId="{D3A02544-492B-4B16-9614-6F3BBA13DC0B}" srcOrd="2" destOrd="0" parTransId="{BD1FD8B3-FEAA-4C9E-9A3C-4EA8FB3F73A3}" sibTransId="{C1D52F1C-DCA7-4CE2-8B1A-522B9872805D}"/>
    <dgm:cxn modelId="{32D507B9-83FD-4C11-BD6A-167C3B6F741D}" type="presOf" srcId="{D3A02544-492B-4B16-9614-6F3BBA13DC0B}" destId="{CF1F0AB0-84DC-47E0-A59E-A3CC1C94D350}" srcOrd="0" destOrd="2" presId="urn:microsoft.com/office/officeart/2005/8/layout/hList1"/>
    <dgm:cxn modelId="{770742BA-AA59-481F-BDBF-00A044EC6260}" type="presOf" srcId="{DD7D5A88-04CD-4777-97F8-2BAE6EE4007B}" destId="{DE9144C8-38CF-404E-B2B5-469BBB537A6F}" srcOrd="0" destOrd="0" presId="urn:microsoft.com/office/officeart/2005/8/layout/hList1"/>
    <dgm:cxn modelId="{6B2313CA-7A8E-4FF7-AF84-6DA84ED38131}" type="presOf" srcId="{40F9AA84-EA7D-42EB-9E03-E05F561889AC}" destId="{5724941E-7861-499C-83F5-CED8E49032FE}" srcOrd="0" destOrd="2" presId="urn:microsoft.com/office/officeart/2005/8/layout/hList1"/>
    <dgm:cxn modelId="{F29B7CCF-FB12-4788-A4B7-164FB20968D7}" srcId="{2D228C96-4855-4F53-9F69-1CA2F8D6AB10}" destId="{EEF51809-2375-4EAF-BF91-3E12A6744CA2}" srcOrd="2" destOrd="0" parTransId="{8C1BF6C4-A795-47AE-A363-4B580E084776}" sibTransId="{DC40AF9A-58EB-4A21-B497-1F22D9C7C530}"/>
    <dgm:cxn modelId="{173FD5CF-DBF5-4EBC-B220-26729138A86F}" type="presOf" srcId="{2D228C96-4855-4F53-9F69-1CA2F8D6AB10}" destId="{8787C19F-300B-4E53-B0F3-AF61E45A6259}" srcOrd="0" destOrd="0" presId="urn:microsoft.com/office/officeart/2005/8/layout/hList1"/>
    <dgm:cxn modelId="{811E68E8-E5F1-45F9-8626-13686E76D8F9}" type="presOf" srcId="{DB4F90A9-C1BF-45D4-8F6E-2D72A34E3C6B}" destId="{CF1F0AB0-84DC-47E0-A59E-A3CC1C94D350}" srcOrd="0" destOrd="1" presId="urn:microsoft.com/office/officeart/2005/8/layout/hList1"/>
    <dgm:cxn modelId="{0EF237F5-9A59-4442-8CCC-2AE4668986E0}" type="presOf" srcId="{DD5F914C-0B0C-4874-BF98-60483C3DF05B}" destId="{E11BE897-1C0E-4ADD-9CED-CB168DE85031}" srcOrd="0" destOrd="1" presId="urn:microsoft.com/office/officeart/2005/8/layout/hList1"/>
    <dgm:cxn modelId="{E13A79FD-A0DC-42CB-B95A-61486DB644CC}" type="presOf" srcId="{686C3E71-0D53-42C0-BD75-EEA05791E2DC}" destId="{5724941E-7861-499C-83F5-CED8E49032FE}" srcOrd="0" destOrd="0" presId="urn:microsoft.com/office/officeart/2005/8/layout/hList1"/>
    <dgm:cxn modelId="{1D12E694-15A9-4E29-9A61-4163BA18CCD1}" type="presParOf" srcId="{DE9144C8-38CF-404E-B2B5-469BBB537A6F}" destId="{074BB7CB-A6C6-4914-8EB4-4CE23238E3AD}" srcOrd="0" destOrd="0" presId="urn:microsoft.com/office/officeart/2005/8/layout/hList1"/>
    <dgm:cxn modelId="{ECEE62E2-9859-40C9-857D-CDC5BBB890D3}" type="presParOf" srcId="{074BB7CB-A6C6-4914-8EB4-4CE23238E3AD}" destId="{BFD4484B-B2E5-466C-B9D9-ACCD7A86F0EC}" srcOrd="0" destOrd="0" presId="urn:microsoft.com/office/officeart/2005/8/layout/hList1"/>
    <dgm:cxn modelId="{887F00F6-CE80-4032-8F37-81D05CDBE07D}" type="presParOf" srcId="{074BB7CB-A6C6-4914-8EB4-4CE23238E3AD}" destId="{5724941E-7861-499C-83F5-CED8E49032FE}" srcOrd="1" destOrd="0" presId="urn:microsoft.com/office/officeart/2005/8/layout/hList1"/>
    <dgm:cxn modelId="{AD5E71F0-FBBB-4317-A761-052F885DC5F6}" type="presParOf" srcId="{DE9144C8-38CF-404E-B2B5-469BBB537A6F}" destId="{8BA7A2EB-F533-47BD-A476-55676FBE3D5A}" srcOrd="1" destOrd="0" presId="urn:microsoft.com/office/officeart/2005/8/layout/hList1"/>
    <dgm:cxn modelId="{45AC322A-BA15-403E-8065-FD1E8736DF1C}" type="presParOf" srcId="{DE9144C8-38CF-404E-B2B5-469BBB537A6F}" destId="{B1FBCAC5-EE82-475B-B860-7B75608B431D}" srcOrd="2" destOrd="0" presId="urn:microsoft.com/office/officeart/2005/8/layout/hList1"/>
    <dgm:cxn modelId="{D097C942-DD29-4856-ABE3-FF5B8E94D3F4}" type="presParOf" srcId="{B1FBCAC5-EE82-475B-B860-7B75608B431D}" destId="{C82C2D36-539D-4B24-922E-5818A39CE478}" srcOrd="0" destOrd="0" presId="urn:microsoft.com/office/officeart/2005/8/layout/hList1"/>
    <dgm:cxn modelId="{88C3A945-AC2D-4223-B45C-27A3AC50FC1B}" type="presParOf" srcId="{B1FBCAC5-EE82-475B-B860-7B75608B431D}" destId="{CF1F0AB0-84DC-47E0-A59E-A3CC1C94D350}" srcOrd="1" destOrd="0" presId="urn:microsoft.com/office/officeart/2005/8/layout/hList1"/>
    <dgm:cxn modelId="{23418046-C44D-42D1-904A-D8F49E23AE1B}" type="presParOf" srcId="{DE9144C8-38CF-404E-B2B5-469BBB537A6F}" destId="{5EDB5969-E6AE-481C-AF7C-28D400E63012}" srcOrd="3" destOrd="0" presId="urn:microsoft.com/office/officeart/2005/8/layout/hList1"/>
    <dgm:cxn modelId="{69C4D645-B4BB-4BBD-9254-734CCC1509DD}" type="presParOf" srcId="{DE9144C8-38CF-404E-B2B5-469BBB537A6F}" destId="{3CFA0872-F4EF-41FB-8088-E82E3C141AA4}" srcOrd="4" destOrd="0" presId="urn:microsoft.com/office/officeart/2005/8/layout/hList1"/>
    <dgm:cxn modelId="{84A34E17-69F4-411B-86C6-CE47F1008AB7}" type="presParOf" srcId="{3CFA0872-F4EF-41FB-8088-E82E3C141AA4}" destId="{8787C19F-300B-4E53-B0F3-AF61E45A6259}" srcOrd="0" destOrd="0" presId="urn:microsoft.com/office/officeart/2005/8/layout/hList1"/>
    <dgm:cxn modelId="{C6AF84CE-A534-4B14-B99E-A881FDBD04AA}" type="presParOf" srcId="{3CFA0872-F4EF-41FB-8088-E82E3C141AA4}" destId="{E11BE897-1C0E-4ADD-9CED-CB168DE850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7D5A88-04CD-4777-97F8-2BAE6EE4007B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E2D12C-C207-4CF1-94F8-E66AF301FE0E}">
      <dgm:prSet/>
      <dgm:spPr>
        <a:solidFill>
          <a:schemeClr val="bg2">
            <a:lumMod val="50000"/>
            <a:lumOff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Stable societal role:</a:t>
          </a:r>
          <a:endParaRPr lang="en-US" dirty="0"/>
        </a:p>
      </dgm:t>
    </dgm:pt>
    <dgm:pt modelId="{6CC0677C-D766-4CE8-925B-607F827FF4EA}" type="parTrans" cxnId="{CB005690-C7ED-4B8B-B471-98BB1F1279B6}">
      <dgm:prSet/>
      <dgm:spPr/>
      <dgm:t>
        <a:bodyPr/>
        <a:lstStyle/>
        <a:p>
          <a:endParaRPr lang="en-US"/>
        </a:p>
      </dgm:t>
    </dgm:pt>
    <dgm:pt modelId="{9827E348-433F-432C-9C01-54D84D3C43F5}" type="sibTrans" cxnId="{CB005690-C7ED-4B8B-B471-98BB1F1279B6}">
      <dgm:prSet phldrT="01"/>
      <dgm:spPr/>
      <dgm:t>
        <a:bodyPr/>
        <a:lstStyle/>
        <a:p>
          <a:endParaRPr lang="en-US" dirty="0"/>
        </a:p>
      </dgm:t>
    </dgm:pt>
    <dgm:pt modelId="{060C22D2-0AB2-4068-A139-06CF3C34214F}">
      <dgm:prSet/>
      <dgm:spPr>
        <a:solidFill>
          <a:schemeClr val="accent3">
            <a:lumMod val="60000"/>
            <a:lumOff val="4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Content-led:</a:t>
          </a:r>
          <a:endParaRPr lang="en-US" dirty="0"/>
        </a:p>
      </dgm:t>
    </dgm:pt>
    <dgm:pt modelId="{E51C5581-186F-4AD5-94CD-BE16ADCBB9FD}" type="parTrans" cxnId="{4057DD32-C863-4454-BB04-A52D04DDC706}">
      <dgm:prSet/>
      <dgm:spPr/>
      <dgm:t>
        <a:bodyPr/>
        <a:lstStyle/>
        <a:p>
          <a:endParaRPr lang="en-US"/>
        </a:p>
      </dgm:t>
    </dgm:pt>
    <dgm:pt modelId="{223728CB-0D07-47C5-A635-F3D9E0CD9DD9}" type="sibTrans" cxnId="{4057DD32-C863-4454-BB04-A52D04DDC706}">
      <dgm:prSet phldrT="02"/>
      <dgm:spPr/>
      <dgm:t>
        <a:bodyPr/>
        <a:lstStyle/>
        <a:p>
          <a:endParaRPr lang="en-US" dirty="0"/>
        </a:p>
      </dgm:t>
    </dgm:pt>
    <dgm:pt modelId="{420ACC6D-1EC7-4202-8007-E127A532ED5B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“</a:t>
          </a:r>
          <a:r>
            <a:rPr lang="en-US" sz="1600" dirty="0" err="1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Aufführung</a:t>
          </a:r>
          <a:r>
            <a:rPr lang="en-US" sz="16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”: performance of repertoire: </a:t>
          </a:r>
          <a:r>
            <a:rPr lang="en-US" sz="1600" i="1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‘prescriptive character of the score’</a:t>
          </a:r>
          <a:endParaRPr lang="en-US" sz="1600" i="1" dirty="0">
            <a:solidFill>
              <a:schemeClr val="bg1"/>
            </a:solidFill>
          </a:endParaRPr>
        </a:p>
      </dgm:t>
    </dgm:pt>
    <dgm:pt modelId="{B1A798C6-416B-4DBA-843D-065CB8660E56}" type="parTrans" cxnId="{A9972E0A-8A3D-4367-A964-A772FA9DE044}">
      <dgm:prSet/>
      <dgm:spPr/>
      <dgm:t>
        <a:bodyPr/>
        <a:lstStyle/>
        <a:p>
          <a:endParaRPr lang="en-US"/>
        </a:p>
      </dgm:t>
    </dgm:pt>
    <dgm:pt modelId="{DBCD7D40-603F-4FFB-9DEC-A160E86ED328}" type="sibTrans" cxnId="{A9972E0A-8A3D-4367-A964-A772FA9DE044}">
      <dgm:prSet/>
      <dgm:spPr/>
      <dgm:t>
        <a:bodyPr/>
        <a:lstStyle/>
        <a:p>
          <a:endParaRPr lang="en-US"/>
        </a:p>
      </dgm:t>
    </dgm:pt>
    <dgm:pt modelId="{2D228C96-4855-4F53-9F69-1CA2F8D6AB10}">
      <dgm:prSet/>
      <dgm:spPr>
        <a:solidFill>
          <a:schemeClr val="bg2">
            <a:lumMod val="75000"/>
            <a:lumOff val="25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Industry-led:</a:t>
          </a:r>
          <a:endParaRPr lang="en-US" dirty="0"/>
        </a:p>
      </dgm:t>
    </dgm:pt>
    <dgm:pt modelId="{BA496548-56D8-4F9F-A5D1-1E7754BDE0E7}" type="parTrans" cxnId="{07084F21-C7AD-4D4C-A779-7CFC61A30852}">
      <dgm:prSet/>
      <dgm:spPr/>
      <dgm:t>
        <a:bodyPr/>
        <a:lstStyle/>
        <a:p>
          <a:endParaRPr lang="en-US"/>
        </a:p>
      </dgm:t>
    </dgm:pt>
    <dgm:pt modelId="{9AFBCE32-EDDF-4CAD-A41B-490E747CB126}" type="sibTrans" cxnId="{07084F21-C7AD-4D4C-A779-7CFC61A30852}">
      <dgm:prSet phldrT="03"/>
      <dgm:spPr/>
      <dgm:t>
        <a:bodyPr/>
        <a:lstStyle/>
        <a:p>
          <a:endParaRPr lang="en-US" dirty="0"/>
        </a:p>
      </dgm:t>
    </dgm:pt>
    <dgm:pt modelId="{686C3E71-0D53-42C0-BD75-EEA05791E2DC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Supply meets demand, demand meets supply</a:t>
          </a:r>
          <a:endParaRPr lang="en-BE" sz="1600" dirty="0">
            <a:solidFill>
              <a:schemeClr val="bg1"/>
            </a:solidFill>
          </a:endParaRPr>
        </a:p>
      </dgm:t>
    </dgm:pt>
    <dgm:pt modelId="{1C4B5CBB-5519-46C2-B395-E30D84FF9E5B}" type="parTrans" cxnId="{7445C740-3987-43F6-8937-DE48AE5E4CC6}">
      <dgm:prSet/>
      <dgm:spPr/>
      <dgm:t>
        <a:bodyPr/>
        <a:lstStyle/>
        <a:p>
          <a:endParaRPr lang="en-BE"/>
        </a:p>
      </dgm:t>
    </dgm:pt>
    <dgm:pt modelId="{2AB8CAD8-490D-4A2B-99E9-5239E0F02CF7}" type="sibTrans" cxnId="{7445C740-3987-43F6-8937-DE48AE5E4CC6}">
      <dgm:prSet/>
      <dgm:spPr/>
      <dgm:t>
        <a:bodyPr/>
        <a:lstStyle/>
        <a:p>
          <a:endParaRPr lang="en-BE"/>
        </a:p>
      </dgm:t>
    </dgm:pt>
    <dgm:pt modelId="{BA62C225-A8F3-4C61-B2D2-4ED4DFC01561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Clear expectations</a:t>
          </a:r>
          <a:endParaRPr lang="en-BE" sz="1600" dirty="0">
            <a:solidFill>
              <a:schemeClr val="bg1"/>
            </a:solidFill>
          </a:endParaRPr>
        </a:p>
      </dgm:t>
    </dgm:pt>
    <dgm:pt modelId="{08676733-3268-44A1-ADBC-30AC06CED0A6}" type="parTrans" cxnId="{1AC84713-1E02-4616-958A-B88517C2A85E}">
      <dgm:prSet/>
      <dgm:spPr/>
      <dgm:t>
        <a:bodyPr/>
        <a:lstStyle/>
        <a:p>
          <a:endParaRPr lang="en-BE"/>
        </a:p>
      </dgm:t>
    </dgm:pt>
    <dgm:pt modelId="{97CD8061-9942-4057-9813-D00ACBFEAD0F}" type="sibTrans" cxnId="{1AC84713-1E02-4616-958A-B88517C2A85E}">
      <dgm:prSet/>
      <dgm:spPr/>
      <dgm:t>
        <a:bodyPr/>
        <a:lstStyle/>
        <a:p>
          <a:endParaRPr lang="en-BE"/>
        </a:p>
      </dgm:t>
    </dgm:pt>
    <dgm:pt modelId="{87EA8A62-8DF2-4B48-B323-A9F6803EA42E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en-BE" sz="1600" dirty="0">
            <a:solidFill>
              <a:schemeClr val="bg1"/>
            </a:solidFill>
          </a:endParaRPr>
        </a:p>
      </dgm:t>
    </dgm:pt>
    <dgm:pt modelId="{C5756D79-785A-4C08-B8B5-0FB490547B92}" type="parTrans" cxnId="{97924501-20E2-4112-AA48-7C45B203BB9B}">
      <dgm:prSet/>
      <dgm:spPr/>
      <dgm:t>
        <a:bodyPr/>
        <a:lstStyle/>
        <a:p>
          <a:endParaRPr lang="en-BE"/>
        </a:p>
      </dgm:t>
    </dgm:pt>
    <dgm:pt modelId="{1747A8CF-D636-40F7-B4FF-21AC9F6EF884}" type="sibTrans" cxnId="{97924501-20E2-4112-AA48-7C45B203BB9B}">
      <dgm:prSet/>
      <dgm:spPr/>
      <dgm:t>
        <a:bodyPr/>
        <a:lstStyle/>
        <a:p>
          <a:endParaRPr lang="en-BE"/>
        </a:p>
      </dgm:t>
    </dgm:pt>
    <dgm:pt modelId="{0EA60B14-E0E2-4276-B58A-A023CDC8F375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en-US" sz="1600" dirty="0">
            <a:solidFill>
              <a:schemeClr val="bg1"/>
            </a:solidFill>
          </a:endParaRPr>
        </a:p>
      </dgm:t>
    </dgm:pt>
    <dgm:pt modelId="{E5B19119-AAB8-400E-AE29-E85F617DF533}" type="parTrans" cxnId="{6096F24F-224C-488E-9170-7589208C64C5}">
      <dgm:prSet/>
      <dgm:spPr/>
      <dgm:t>
        <a:bodyPr/>
        <a:lstStyle/>
        <a:p>
          <a:endParaRPr lang="en-BE"/>
        </a:p>
      </dgm:t>
    </dgm:pt>
    <dgm:pt modelId="{72F2C8B2-6755-47EB-9B3A-EBDFC0B3C9EC}" type="sibTrans" cxnId="{6096F24F-224C-488E-9170-7589208C64C5}">
      <dgm:prSet/>
      <dgm:spPr/>
      <dgm:t>
        <a:bodyPr/>
        <a:lstStyle/>
        <a:p>
          <a:endParaRPr lang="en-BE"/>
        </a:p>
      </dgm:t>
    </dgm:pt>
    <dgm:pt modelId="{311C21E9-4D9E-49DC-973C-3F670D550D87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en-BE" sz="1600" dirty="0">
            <a:solidFill>
              <a:schemeClr val="bg1"/>
            </a:solidFill>
          </a:endParaRPr>
        </a:p>
      </dgm:t>
    </dgm:pt>
    <dgm:pt modelId="{494484E3-CCE8-40D4-9696-D4AA52E82C93}" type="parTrans" cxnId="{B1A25348-EBA3-471C-830D-326B253413C1}">
      <dgm:prSet/>
      <dgm:spPr/>
      <dgm:t>
        <a:bodyPr/>
        <a:lstStyle/>
        <a:p>
          <a:endParaRPr lang="en-BE"/>
        </a:p>
      </dgm:t>
    </dgm:pt>
    <dgm:pt modelId="{56B0DBAE-0DFF-4DED-9F59-C30F1E3FD665}" type="sibTrans" cxnId="{B1A25348-EBA3-471C-830D-326B253413C1}">
      <dgm:prSet/>
      <dgm:spPr/>
      <dgm:t>
        <a:bodyPr/>
        <a:lstStyle/>
        <a:p>
          <a:endParaRPr lang="en-BE"/>
        </a:p>
      </dgm:t>
    </dgm:pt>
    <dgm:pt modelId="{F5BCF867-BA55-42AF-84A3-BF86347861F9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No major evolutions</a:t>
          </a:r>
          <a:endParaRPr lang="en-BE" sz="1600" dirty="0">
            <a:solidFill>
              <a:schemeClr val="bg1"/>
            </a:solidFill>
          </a:endParaRPr>
        </a:p>
      </dgm:t>
    </dgm:pt>
    <dgm:pt modelId="{9947E196-35C3-4C57-A10B-50843C1BA776}" type="parTrans" cxnId="{794C387F-4AAC-45C0-92EC-1E6A201E64CB}">
      <dgm:prSet/>
      <dgm:spPr/>
      <dgm:t>
        <a:bodyPr/>
        <a:lstStyle/>
        <a:p>
          <a:endParaRPr lang="en-BE"/>
        </a:p>
      </dgm:t>
    </dgm:pt>
    <dgm:pt modelId="{F90F16E1-6105-4269-86C8-0821A0338E48}" type="sibTrans" cxnId="{794C387F-4AAC-45C0-92EC-1E6A201E64CB}">
      <dgm:prSet/>
      <dgm:spPr/>
      <dgm:t>
        <a:bodyPr/>
        <a:lstStyle/>
        <a:p>
          <a:endParaRPr lang="en-BE"/>
        </a:p>
      </dgm:t>
    </dgm:pt>
    <dgm:pt modelId="{44BE1FC9-959C-4FFC-ADB8-2A57FC90437A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Expectations audience = expectations musicians</a:t>
          </a:r>
          <a:endParaRPr lang="en-BE" sz="1600" dirty="0">
            <a:solidFill>
              <a:schemeClr val="bg1"/>
            </a:solidFill>
          </a:endParaRPr>
        </a:p>
      </dgm:t>
    </dgm:pt>
    <dgm:pt modelId="{045AA603-E91D-493F-8A96-0DBD05547114}" type="parTrans" cxnId="{D1583C15-504F-44BF-AD58-945D154BD3BB}">
      <dgm:prSet/>
      <dgm:spPr/>
      <dgm:t>
        <a:bodyPr/>
        <a:lstStyle/>
        <a:p>
          <a:endParaRPr lang="en-BE"/>
        </a:p>
      </dgm:t>
    </dgm:pt>
    <dgm:pt modelId="{AB07AD2F-3271-4BF4-9782-B29F0D4874F1}" type="sibTrans" cxnId="{D1583C15-504F-44BF-AD58-945D154BD3BB}">
      <dgm:prSet/>
      <dgm:spPr/>
      <dgm:t>
        <a:bodyPr/>
        <a:lstStyle/>
        <a:p>
          <a:endParaRPr lang="en-BE"/>
        </a:p>
      </dgm:t>
    </dgm:pt>
    <dgm:pt modelId="{DE9144C8-38CF-404E-B2B5-469BBB537A6F}" type="pres">
      <dgm:prSet presAssocID="{DD7D5A88-04CD-4777-97F8-2BAE6EE4007B}" presName="Name0" presStyleCnt="0">
        <dgm:presLayoutVars>
          <dgm:dir/>
          <dgm:animLvl val="lvl"/>
          <dgm:resizeHandles val="exact"/>
        </dgm:presLayoutVars>
      </dgm:prSet>
      <dgm:spPr/>
    </dgm:pt>
    <dgm:pt modelId="{074BB7CB-A6C6-4914-8EB4-4CE23238E3AD}" type="pres">
      <dgm:prSet presAssocID="{B9E2D12C-C207-4CF1-94F8-E66AF301FE0E}" presName="composite" presStyleCnt="0"/>
      <dgm:spPr/>
    </dgm:pt>
    <dgm:pt modelId="{BFD4484B-B2E5-466C-B9D9-ACCD7A86F0EC}" type="pres">
      <dgm:prSet presAssocID="{B9E2D12C-C207-4CF1-94F8-E66AF301FE0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724941E-7861-499C-83F5-CED8E49032FE}" type="pres">
      <dgm:prSet presAssocID="{B9E2D12C-C207-4CF1-94F8-E66AF301FE0E}" presName="desTx" presStyleLbl="alignAccFollowNode1" presStyleIdx="0" presStyleCnt="3" custLinFactNeighborX="-103" custLinFactNeighborY="-899">
        <dgm:presLayoutVars>
          <dgm:bulletEnabled val="1"/>
        </dgm:presLayoutVars>
      </dgm:prSet>
      <dgm:spPr/>
    </dgm:pt>
    <dgm:pt modelId="{8BA7A2EB-F533-47BD-A476-55676FBE3D5A}" type="pres">
      <dgm:prSet presAssocID="{9827E348-433F-432C-9C01-54D84D3C43F5}" presName="space" presStyleCnt="0"/>
      <dgm:spPr/>
    </dgm:pt>
    <dgm:pt modelId="{B1FBCAC5-EE82-475B-B860-7B75608B431D}" type="pres">
      <dgm:prSet presAssocID="{060C22D2-0AB2-4068-A139-06CF3C34214F}" presName="composite" presStyleCnt="0"/>
      <dgm:spPr/>
    </dgm:pt>
    <dgm:pt modelId="{C82C2D36-539D-4B24-922E-5818A39CE478}" type="pres">
      <dgm:prSet presAssocID="{060C22D2-0AB2-4068-A139-06CF3C34214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F1F0AB0-84DC-47E0-A59E-A3CC1C94D350}" type="pres">
      <dgm:prSet presAssocID="{060C22D2-0AB2-4068-A139-06CF3C34214F}" presName="desTx" presStyleLbl="alignAccFollowNode1" presStyleIdx="1" presStyleCnt="3">
        <dgm:presLayoutVars>
          <dgm:bulletEnabled val="1"/>
        </dgm:presLayoutVars>
      </dgm:prSet>
      <dgm:spPr/>
    </dgm:pt>
    <dgm:pt modelId="{5EDB5969-E6AE-481C-AF7C-28D400E63012}" type="pres">
      <dgm:prSet presAssocID="{223728CB-0D07-47C5-A635-F3D9E0CD9DD9}" presName="space" presStyleCnt="0"/>
      <dgm:spPr/>
    </dgm:pt>
    <dgm:pt modelId="{3CFA0872-F4EF-41FB-8088-E82E3C141AA4}" type="pres">
      <dgm:prSet presAssocID="{2D228C96-4855-4F53-9F69-1CA2F8D6AB10}" presName="composite" presStyleCnt="0"/>
      <dgm:spPr/>
    </dgm:pt>
    <dgm:pt modelId="{8787C19F-300B-4E53-B0F3-AF61E45A6259}" type="pres">
      <dgm:prSet presAssocID="{2D228C96-4855-4F53-9F69-1CA2F8D6AB1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11BE897-1C0E-4ADD-9CED-CB168DE85031}" type="pres">
      <dgm:prSet presAssocID="{2D228C96-4855-4F53-9F69-1CA2F8D6AB1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7924501-20E2-4112-AA48-7C45B203BB9B}" srcId="{B9E2D12C-C207-4CF1-94F8-E66AF301FE0E}" destId="{87EA8A62-8DF2-4B48-B323-A9F6803EA42E}" srcOrd="0" destOrd="0" parTransId="{C5756D79-785A-4C08-B8B5-0FB490547B92}" sibTransId="{1747A8CF-D636-40F7-B4FF-21AC9F6EF884}"/>
    <dgm:cxn modelId="{76188B08-DE59-4F30-8739-4E3B31AFDE63}" type="presOf" srcId="{F5BCF867-BA55-42AF-84A3-BF86347861F9}" destId="{E11BE897-1C0E-4ADD-9CED-CB168DE85031}" srcOrd="0" destOrd="2" presId="urn:microsoft.com/office/officeart/2005/8/layout/hList1"/>
    <dgm:cxn modelId="{A9972E0A-8A3D-4367-A964-A772FA9DE044}" srcId="{060C22D2-0AB2-4068-A139-06CF3C34214F}" destId="{420ACC6D-1EC7-4202-8007-E127A532ED5B}" srcOrd="1" destOrd="0" parTransId="{B1A798C6-416B-4DBA-843D-065CB8660E56}" sibTransId="{DBCD7D40-603F-4FFB-9DEC-A160E86ED328}"/>
    <dgm:cxn modelId="{FFE0D60E-33FF-4B9A-9214-11580E01866F}" type="presOf" srcId="{311C21E9-4D9E-49DC-973C-3F670D550D87}" destId="{E11BE897-1C0E-4ADD-9CED-CB168DE85031}" srcOrd="0" destOrd="0" presId="urn:microsoft.com/office/officeart/2005/8/layout/hList1"/>
    <dgm:cxn modelId="{1AC84713-1E02-4616-958A-B88517C2A85E}" srcId="{2D228C96-4855-4F53-9F69-1CA2F8D6AB10}" destId="{BA62C225-A8F3-4C61-B2D2-4ED4DFC01561}" srcOrd="1" destOrd="0" parTransId="{08676733-3268-44A1-ADBC-30AC06CED0A6}" sibTransId="{97CD8061-9942-4057-9813-D00ACBFEAD0F}"/>
    <dgm:cxn modelId="{D1583C15-504F-44BF-AD58-945D154BD3BB}" srcId="{B9E2D12C-C207-4CF1-94F8-E66AF301FE0E}" destId="{44BE1FC9-959C-4FFC-ADB8-2A57FC90437A}" srcOrd="2" destOrd="0" parTransId="{045AA603-E91D-493F-8A96-0DBD05547114}" sibTransId="{AB07AD2F-3271-4BF4-9782-B29F0D4874F1}"/>
    <dgm:cxn modelId="{0CB5841A-51D1-4781-8FE2-3840C941AE1A}" type="presOf" srcId="{420ACC6D-1EC7-4202-8007-E127A532ED5B}" destId="{CF1F0AB0-84DC-47E0-A59E-A3CC1C94D350}" srcOrd="0" destOrd="1" presId="urn:microsoft.com/office/officeart/2005/8/layout/hList1"/>
    <dgm:cxn modelId="{07084F21-C7AD-4D4C-A779-7CFC61A30852}" srcId="{DD7D5A88-04CD-4777-97F8-2BAE6EE4007B}" destId="{2D228C96-4855-4F53-9F69-1CA2F8D6AB10}" srcOrd="2" destOrd="0" parTransId="{BA496548-56D8-4F9F-A5D1-1E7754BDE0E7}" sibTransId="{9AFBCE32-EDDF-4CAD-A41B-490E747CB126}"/>
    <dgm:cxn modelId="{4057DD32-C863-4454-BB04-A52D04DDC706}" srcId="{DD7D5A88-04CD-4777-97F8-2BAE6EE4007B}" destId="{060C22D2-0AB2-4068-A139-06CF3C34214F}" srcOrd="1" destOrd="0" parTransId="{E51C5581-186F-4AD5-94CD-BE16ADCBB9FD}" sibTransId="{223728CB-0D07-47C5-A635-F3D9E0CD9DD9}"/>
    <dgm:cxn modelId="{7445C740-3987-43F6-8937-DE48AE5E4CC6}" srcId="{B9E2D12C-C207-4CF1-94F8-E66AF301FE0E}" destId="{686C3E71-0D53-42C0-BD75-EEA05791E2DC}" srcOrd="1" destOrd="0" parTransId="{1C4B5CBB-5519-46C2-B395-E30D84FF9E5B}" sibTransId="{2AB8CAD8-490D-4A2B-99E9-5239E0F02CF7}"/>
    <dgm:cxn modelId="{7523EF5D-B0E0-4FBF-B8C4-1C8295C840CD}" type="presOf" srcId="{060C22D2-0AB2-4068-A139-06CF3C34214F}" destId="{C82C2D36-539D-4B24-922E-5818A39CE478}" srcOrd="0" destOrd="0" presId="urn:microsoft.com/office/officeart/2005/8/layout/hList1"/>
    <dgm:cxn modelId="{14FBDA67-84ED-4C34-894F-ECAFAE5E41A0}" type="presOf" srcId="{0EA60B14-E0E2-4276-B58A-A023CDC8F375}" destId="{CF1F0AB0-84DC-47E0-A59E-A3CC1C94D350}" srcOrd="0" destOrd="0" presId="urn:microsoft.com/office/officeart/2005/8/layout/hList1"/>
    <dgm:cxn modelId="{B1A25348-EBA3-471C-830D-326B253413C1}" srcId="{2D228C96-4855-4F53-9F69-1CA2F8D6AB10}" destId="{311C21E9-4D9E-49DC-973C-3F670D550D87}" srcOrd="0" destOrd="0" parTransId="{494484E3-CCE8-40D4-9696-D4AA52E82C93}" sibTransId="{56B0DBAE-0DFF-4DED-9F59-C30F1E3FD665}"/>
    <dgm:cxn modelId="{6096F24F-224C-488E-9170-7589208C64C5}" srcId="{060C22D2-0AB2-4068-A139-06CF3C34214F}" destId="{0EA60B14-E0E2-4276-B58A-A023CDC8F375}" srcOrd="0" destOrd="0" parTransId="{E5B19119-AAB8-400E-AE29-E85F617DF533}" sibTransId="{72F2C8B2-6755-47EB-9B3A-EBDFC0B3C9EC}"/>
    <dgm:cxn modelId="{518D5152-8CF6-4726-BF98-B5C59AE3BC81}" type="presOf" srcId="{B9E2D12C-C207-4CF1-94F8-E66AF301FE0E}" destId="{BFD4484B-B2E5-466C-B9D9-ACCD7A86F0EC}" srcOrd="0" destOrd="0" presId="urn:microsoft.com/office/officeart/2005/8/layout/hList1"/>
    <dgm:cxn modelId="{A93BD879-DA31-4ED5-885E-5DABC703B956}" type="presOf" srcId="{BA62C225-A8F3-4C61-B2D2-4ED4DFC01561}" destId="{E11BE897-1C0E-4ADD-9CED-CB168DE85031}" srcOrd="0" destOrd="1" presId="urn:microsoft.com/office/officeart/2005/8/layout/hList1"/>
    <dgm:cxn modelId="{794C387F-4AAC-45C0-92EC-1E6A201E64CB}" srcId="{2D228C96-4855-4F53-9F69-1CA2F8D6AB10}" destId="{F5BCF867-BA55-42AF-84A3-BF86347861F9}" srcOrd="2" destOrd="0" parTransId="{9947E196-35C3-4C57-A10B-50843C1BA776}" sibTransId="{F90F16E1-6105-4269-86C8-0821A0338E48}"/>
    <dgm:cxn modelId="{CB005690-C7ED-4B8B-B471-98BB1F1279B6}" srcId="{DD7D5A88-04CD-4777-97F8-2BAE6EE4007B}" destId="{B9E2D12C-C207-4CF1-94F8-E66AF301FE0E}" srcOrd="0" destOrd="0" parTransId="{6CC0677C-D766-4CE8-925B-607F827FF4EA}" sibTransId="{9827E348-433F-432C-9C01-54D84D3C43F5}"/>
    <dgm:cxn modelId="{770742BA-AA59-481F-BDBF-00A044EC6260}" type="presOf" srcId="{DD7D5A88-04CD-4777-97F8-2BAE6EE4007B}" destId="{DE9144C8-38CF-404E-B2B5-469BBB537A6F}" srcOrd="0" destOrd="0" presId="urn:microsoft.com/office/officeart/2005/8/layout/hList1"/>
    <dgm:cxn modelId="{E80965C9-16DD-485B-B9DC-E27866109F2A}" type="presOf" srcId="{87EA8A62-8DF2-4B48-B323-A9F6803EA42E}" destId="{5724941E-7861-499C-83F5-CED8E49032FE}" srcOrd="0" destOrd="0" presId="urn:microsoft.com/office/officeart/2005/8/layout/hList1"/>
    <dgm:cxn modelId="{173FD5CF-DBF5-4EBC-B220-26729138A86F}" type="presOf" srcId="{2D228C96-4855-4F53-9F69-1CA2F8D6AB10}" destId="{8787C19F-300B-4E53-B0F3-AF61E45A6259}" srcOrd="0" destOrd="0" presId="urn:microsoft.com/office/officeart/2005/8/layout/hList1"/>
    <dgm:cxn modelId="{5C4520F3-DBB5-4E8C-97FD-C436A520E86E}" type="presOf" srcId="{44BE1FC9-959C-4FFC-ADB8-2A57FC90437A}" destId="{5724941E-7861-499C-83F5-CED8E49032FE}" srcOrd="0" destOrd="2" presId="urn:microsoft.com/office/officeart/2005/8/layout/hList1"/>
    <dgm:cxn modelId="{E13A79FD-A0DC-42CB-B95A-61486DB644CC}" type="presOf" srcId="{686C3E71-0D53-42C0-BD75-EEA05791E2DC}" destId="{5724941E-7861-499C-83F5-CED8E49032FE}" srcOrd="0" destOrd="1" presId="urn:microsoft.com/office/officeart/2005/8/layout/hList1"/>
    <dgm:cxn modelId="{1D12E694-15A9-4E29-9A61-4163BA18CCD1}" type="presParOf" srcId="{DE9144C8-38CF-404E-B2B5-469BBB537A6F}" destId="{074BB7CB-A6C6-4914-8EB4-4CE23238E3AD}" srcOrd="0" destOrd="0" presId="urn:microsoft.com/office/officeart/2005/8/layout/hList1"/>
    <dgm:cxn modelId="{ECEE62E2-9859-40C9-857D-CDC5BBB890D3}" type="presParOf" srcId="{074BB7CB-A6C6-4914-8EB4-4CE23238E3AD}" destId="{BFD4484B-B2E5-466C-B9D9-ACCD7A86F0EC}" srcOrd="0" destOrd="0" presId="urn:microsoft.com/office/officeart/2005/8/layout/hList1"/>
    <dgm:cxn modelId="{887F00F6-CE80-4032-8F37-81D05CDBE07D}" type="presParOf" srcId="{074BB7CB-A6C6-4914-8EB4-4CE23238E3AD}" destId="{5724941E-7861-499C-83F5-CED8E49032FE}" srcOrd="1" destOrd="0" presId="urn:microsoft.com/office/officeart/2005/8/layout/hList1"/>
    <dgm:cxn modelId="{AD5E71F0-FBBB-4317-A761-052F885DC5F6}" type="presParOf" srcId="{DE9144C8-38CF-404E-B2B5-469BBB537A6F}" destId="{8BA7A2EB-F533-47BD-A476-55676FBE3D5A}" srcOrd="1" destOrd="0" presId="urn:microsoft.com/office/officeart/2005/8/layout/hList1"/>
    <dgm:cxn modelId="{45AC322A-BA15-403E-8065-FD1E8736DF1C}" type="presParOf" srcId="{DE9144C8-38CF-404E-B2B5-469BBB537A6F}" destId="{B1FBCAC5-EE82-475B-B860-7B75608B431D}" srcOrd="2" destOrd="0" presId="urn:microsoft.com/office/officeart/2005/8/layout/hList1"/>
    <dgm:cxn modelId="{D097C942-DD29-4856-ABE3-FF5B8E94D3F4}" type="presParOf" srcId="{B1FBCAC5-EE82-475B-B860-7B75608B431D}" destId="{C82C2D36-539D-4B24-922E-5818A39CE478}" srcOrd="0" destOrd="0" presId="urn:microsoft.com/office/officeart/2005/8/layout/hList1"/>
    <dgm:cxn modelId="{88C3A945-AC2D-4223-B45C-27A3AC50FC1B}" type="presParOf" srcId="{B1FBCAC5-EE82-475B-B860-7B75608B431D}" destId="{CF1F0AB0-84DC-47E0-A59E-A3CC1C94D350}" srcOrd="1" destOrd="0" presId="urn:microsoft.com/office/officeart/2005/8/layout/hList1"/>
    <dgm:cxn modelId="{23418046-C44D-42D1-904A-D8F49E23AE1B}" type="presParOf" srcId="{DE9144C8-38CF-404E-B2B5-469BBB537A6F}" destId="{5EDB5969-E6AE-481C-AF7C-28D400E63012}" srcOrd="3" destOrd="0" presId="urn:microsoft.com/office/officeart/2005/8/layout/hList1"/>
    <dgm:cxn modelId="{69C4D645-B4BB-4BBD-9254-734CCC1509DD}" type="presParOf" srcId="{DE9144C8-38CF-404E-B2B5-469BBB537A6F}" destId="{3CFA0872-F4EF-41FB-8088-E82E3C141AA4}" srcOrd="4" destOrd="0" presId="urn:microsoft.com/office/officeart/2005/8/layout/hList1"/>
    <dgm:cxn modelId="{84A34E17-69F4-411B-86C6-CE47F1008AB7}" type="presParOf" srcId="{3CFA0872-F4EF-41FB-8088-E82E3C141AA4}" destId="{8787C19F-300B-4E53-B0F3-AF61E45A6259}" srcOrd="0" destOrd="0" presId="urn:microsoft.com/office/officeart/2005/8/layout/hList1"/>
    <dgm:cxn modelId="{C6AF84CE-A534-4B14-B99E-A881FDBD04AA}" type="presParOf" srcId="{3CFA0872-F4EF-41FB-8088-E82E3C141AA4}" destId="{E11BE897-1C0E-4ADD-9CED-CB168DE850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D7D5A88-04CD-4777-97F8-2BAE6EE4007B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E2D12C-C207-4CF1-94F8-E66AF301FE0E}">
      <dgm:prSet/>
      <dgm:spPr>
        <a:solidFill>
          <a:schemeClr val="bg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Professional landscape:</a:t>
          </a:r>
        </a:p>
      </dgm:t>
    </dgm:pt>
    <dgm:pt modelId="{6CC0677C-D766-4CE8-925B-607F827FF4EA}" type="parTrans" cxnId="{CB005690-C7ED-4B8B-B471-98BB1F1279B6}">
      <dgm:prSet/>
      <dgm:spPr/>
      <dgm:t>
        <a:bodyPr/>
        <a:lstStyle/>
        <a:p>
          <a:endParaRPr lang="en-US"/>
        </a:p>
      </dgm:t>
    </dgm:pt>
    <dgm:pt modelId="{9827E348-433F-432C-9C01-54D84D3C43F5}" type="sibTrans" cxnId="{CB005690-C7ED-4B8B-B471-98BB1F1279B6}">
      <dgm:prSet phldrT="01"/>
      <dgm:spPr/>
      <dgm:t>
        <a:bodyPr/>
        <a:lstStyle/>
        <a:p>
          <a:endParaRPr lang="en-US" dirty="0"/>
        </a:p>
      </dgm:t>
    </dgm:pt>
    <dgm:pt modelId="{060C22D2-0AB2-4068-A139-06CF3C34214F}">
      <dgm:prSet/>
      <dgm:spPr>
        <a:solidFill>
          <a:schemeClr val="tx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Question of relevance</a:t>
          </a:r>
        </a:p>
      </dgm:t>
    </dgm:pt>
    <dgm:pt modelId="{E51C5581-186F-4AD5-94CD-BE16ADCBB9FD}" type="parTrans" cxnId="{4057DD32-C863-4454-BB04-A52D04DDC706}">
      <dgm:prSet/>
      <dgm:spPr/>
      <dgm:t>
        <a:bodyPr/>
        <a:lstStyle/>
        <a:p>
          <a:endParaRPr lang="en-US"/>
        </a:p>
      </dgm:t>
    </dgm:pt>
    <dgm:pt modelId="{223728CB-0D07-47C5-A635-F3D9E0CD9DD9}" type="sibTrans" cxnId="{4057DD32-C863-4454-BB04-A52D04DDC706}">
      <dgm:prSet phldrT="02"/>
      <dgm:spPr/>
      <dgm:t>
        <a:bodyPr/>
        <a:lstStyle/>
        <a:p>
          <a:endParaRPr lang="en-US" dirty="0"/>
        </a:p>
      </dgm:t>
    </dgm:pt>
    <dgm:pt modelId="{420ACC6D-1EC7-4202-8007-E127A532ED5B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Elitist position: no longer sustainable (performance culture &amp; immanent transcendent quality claim)</a:t>
          </a:r>
        </a:p>
      </dgm:t>
    </dgm:pt>
    <dgm:pt modelId="{B1A798C6-416B-4DBA-843D-065CB8660E56}" type="parTrans" cxnId="{A9972E0A-8A3D-4367-A964-A772FA9DE044}">
      <dgm:prSet/>
      <dgm:spPr/>
      <dgm:t>
        <a:bodyPr/>
        <a:lstStyle/>
        <a:p>
          <a:endParaRPr lang="en-US"/>
        </a:p>
      </dgm:t>
    </dgm:pt>
    <dgm:pt modelId="{DBCD7D40-603F-4FFB-9DEC-A160E86ED328}" type="sibTrans" cxnId="{A9972E0A-8A3D-4367-A964-A772FA9DE044}">
      <dgm:prSet/>
      <dgm:spPr/>
      <dgm:t>
        <a:bodyPr/>
        <a:lstStyle/>
        <a:p>
          <a:endParaRPr lang="en-US"/>
        </a:p>
      </dgm:t>
    </dgm:pt>
    <dgm:pt modelId="{DB4F90A9-C1BF-45D4-8F6E-2D72A34E3C6B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Relevance of classical music (and funding culture): financial, quantitative and economic value</a:t>
          </a:r>
        </a:p>
      </dgm:t>
    </dgm:pt>
    <dgm:pt modelId="{F6778DE1-8C82-476A-866C-19F6C309D37A}" type="parTrans" cxnId="{9D703AA1-4942-4BB1-B879-EE025F890F3B}">
      <dgm:prSet/>
      <dgm:spPr/>
      <dgm:t>
        <a:bodyPr/>
        <a:lstStyle/>
        <a:p>
          <a:endParaRPr lang="en-US"/>
        </a:p>
      </dgm:t>
    </dgm:pt>
    <dgm:pt modelId="{EE7D605C-CDE9-434C-B2D0-B7EC931B522C}" type="sibTrans" cxnId="{9D703AA1-4942-4BB1-B879-EE025F890F3B}">
      <dgm:prSet/>
      <dgm:spPr/>
      <dgm:t>
        <a:bodyPr/>
        <a:lstStyle/>
        <a:p>
          <a:endParaRPr lang="en-US"/>
        </a:p>
      </dgm:t>
    </dgm:pt>
    <dgm:pt modelId="{D3A02544-492B-4B16-9614-6F3BBA13DC0B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However: remaining loyal audience segment</a:t>
          </a:r>
        </a:p>
      </dgm:t>
    </dgm:pt>
    <dgm:pt modelId="{BD1FD8B3-FEAA-4C9E-9A3C-4EA8FB3F73A3}" type="parTrans" cxnId="{7CF7D7B7-B42F-4351-BA9F-F0C17AC1CEEB}">
      <dgm:prSet/>
      <dgm:spPr/>
      <dgm:t>
        <a:bodyPr/>
        <a:lstStyle/>
        <a:p>
          <a:endParaRPr lang="en-US"/>
        </a:p>
      </dgm:t>
    </dgm:pt>
    <dgm:pt modelId="{C1D52F1C-DCA7-4CE2-8B1A-522B9872805D}" type="sibTrans" cxnId="{7CF7D7B7-B42F-4351-BA9F-F0C17AC1CEEB}">
      <dgm:prSet/>
      <dgm:spPr/>
      <dgm:t>
        <a:bodyPr/>
        <a:lstStyle/>
        <a:p>
          <a:endParaRPr lang="en-US"/>
        </a:p>
      </dgm:t>
    </dgm:pt>
    <dgm:pt modelId="{2D228C96-4855-4F53-9F69-1CA2F8D6AB10}">
      <dgm:prSet/>
      <dgm:spPr>
        <a:solidFill>
          <a:schemeClr val="bg2">
            <a:lumMod val="75000"/>
            <a:lumOff val="2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Education: meeting expectations:</a:t>
          </a:r>
        </a:p>
      </dgm:t>
    </dgm:pt>
    <dgm:pt modelId="{BA496548-56D8-4F9F-A5D1-1E7754BDE0E7}" type="parTrans" cxnId="{07084F21-C7AD-4D4C-A779-7CFC61A30852}">
      <dgm:prSet/>
      <dgm:spPr/>
      <dgm:t>
        <a:bodyPr/>
        <a:lstStyle/>
        <a:p>
          <a:endParaRPr lang="en-US"/>
        </a:p>
      </dgm:t>
    </dgm:pt>
    <dgm:pt modelId="{9AFBCE32-EDDF-4CAD-A41B-490E747CB126}" type="sibTrans" cxnId="{07084F21-C7AD-4D4C-A779-7CFC61A30852}">
      <dgm:prSet phldrT="03"/>
      <dgm:spPr/>
      <dgm:t>
        <a:bodyPr/>
        <a:lstStyle/>
        <a:p>
          <a:endParaRPr lang="en-US" dirty="0"/>
        </a:p>
      </dgm:t>
    </dgm:pt>
    <dgm:pt modelId="{686C3E71-0D53-42C0-BD75-EEA05791E2DC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circa 80’s, more intensely 21</a:t>
          </a:r>
          <a:r>
            <a:rPr lang="en-US" sz="1600" baseline="30000" dirty="0"/>
            <a:t>st</a:t>
          </a:r>
          <a:r>
            <a:rPr lang="en-US" sz="1600" dirty="0"/>
            <a:t> century: major shift in terms of </a:t>
          </a:r>
          <a:r>
            <a:rPr lang="en-US" sz="1600" dirty="0" err="1"/>
            <a:t>economisation</a:t>
          </a:r>
          <a:endParaRPr lang="en-BE" sz="1600" dirty="0"/>
        </a:p>
      </dgm:t>
    </dgm:pt>
    <dgm:pt modelId="{1C4B5CBB-5519-46C2-B395-E30D84FF9E5B}" type="parTrans" cxnId="{7445C740-3987-43F6-8937-DE48AE5E4CC6}">
      <dgm:prSet/>
      <dgm:spPr/>
      <dgm:t>
        <a:bodyPr/>
        <a:lstStyle/>
        <a:p>
          <a:endParaRPr lang="en-BE"/>
        </a:p>
      </dgm:t>
    </dgm:pt>
    <dgm:pt modelId="{2AB8CAD8-490D-4A2B-99E9-5239E0F02CF7}" type="sibTrans" cxnId="{7445C740-3987-43F6-8937-DE48AE5E4CC6}">
      <dgm:prSet/>
      <dgm:spPr/>
      <dgm:t>
        <a:bodyPr/>
        <a:lstStyle/>
        <a:p>
          <a:endParaRPr lang="en-BE"/>
        </a:p>
      </dgm:t>
    </dgm:pt>
    <dgm:pt modelId="{BA62C225-A8F3-4C61-B2D2-4ED4DFC01561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Portfolio career, autonomy and entrepreneurial</a:t>
          </a:r>
          <a:endParaRPr lang="en-BE" sz="1600" dirty="0"/>
        </a:p>
      </dgm:t>
    </dgm:pt>
    <dgm:pt modelId="{08676733-3268-44A1-ADBC-30AC06CED0A6}" type="parTrans" cxnId="{1AC84713-1E02-4616-958A-B88517C2A85E}">
      <dgm:prSet/>
      <dgm:spPr/>
      <dgm:t>
        <a:bodyPr/>
        <a:lstStyle/>
        <a:p>
          <a:endParaRPr lang="en-BE"/>
        </a:p>
      </dgm:t>
    </dgm:pt>
    <dgm:pt modelId="{97CD8061-9942-4057-9813-D00ACBFEAD0F}" type="sibTrans" cxnId="{1AC84713-1E02-4616-958A-B88517C2A85E}">
      <dgm:prSet/>
      <dgm:spPr/>
      <dgm:t>
        <a:bodyPr/>
        <a:lstStyle/>
        <a:p>
          <a:endParaRPr lang="en-BE"/>
        </a:p>
      </dgm:t>
    </dgm:pt>
    <dgm:pt modelId="{5081E9CF-F688-418E-9644-536D7608C277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Content of music profession = traditional, conditions are different</a:t>
          </a:r>
          <a:endParaRPr lang="en-BE" sz="1600" dirty="0"/>
        </a:p>
      </dgm:t>
    </dgm:pt>
    <dgm:pt modelId="{AE920C94-34B1-4430-BE59-825490FFF43E}" type="parTrans" cxnId="{9969F089-1119-449D-A46D-C4CA6CD43639}">
      <dgm:prSet/>
      <dgm:spPr/>
    </dgm:pt>
    <dgm:pt modelId="{C26FC068-8C50-4DD1-8757-E36707ADCED2}" type="sibTrans" cxnId="{9969F089-1119-449D-A46D-C4CA6CD43639}">
      <dgm:prSet/>
      <dgm:spPr/>
    </dgm:pt>
    <dgm:pt modelId="{014C3CF7-468A-4EBD-84B0-E639CD082C77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&gt; Creating demand, finding and creating opportunities</a:t>
          </a:r>
          <a:endParaRPr lang="en-BE" sz="1600" dirty="0"/>
        </a:p>
      </dgm:t>
    </dgm:pt>
    <dgm:pt modelId="{8000ADE7-7EEB-408E-BF14-159FC212D95E}" type="parTrans" cxnId="{560369B3-B46A-46FA-B54A-EA243E225539}">
      <dgm:prSet/>
      <dgm:spPr/>
    </dgm:pt>
    <dgm:pt modelId="{5007063B-A813-4AE6-87E0-CEAE7971287A}" type="sibTrans" cxnId="{560369B3-B46A-46FA-B54A-EA243E225539}">
      <dgm:prSet/>
      <dgm:spPr/>
    </dgm:pt>
    <dgm:pt modelId="{381DB87C-5CE3-4E82-AA30-4D0EAA4FBE81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Dichotomy: content and business </a:t>
          </a:r>
          <a:endParaRPr lang="en-BE" sz="1600" dirty="0"/>
        </a:p>
      </dgm:t>
    </dgm:pt>
    <dgm:pt modelId="{A8191CF2-E24B-4778-A362-CBCB4B205F0D}" type="parTrans" cxnId="{DD73AA6D-193B-4112-A518-8A3BD7D92D33}">
      <dgm:prSet/>
      <dgm:spPr/>
    </dgm:pt>
    <dgm:pt modelId="{C28CB405-4614-4127-8D74-07549D383825}" type="sibTrans" cxnId="{DD73AA6D-193B-4112-A518-8A3BD7D92D33}">
      <dgm:prSet/>
      <dgm:spPr/>
    </dgm:pt>
    <dgm:pt modelId="{96080D34-B8E0-4F1D-980E-8AAC1D3F58AC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Increasing funding cuts &gt; orchestra merges, less subsidies, overall less available positions</a:t>
          </a:r>
          <a:endParaRPr lang="en-BE" sz="1600" dirty="0"/>
        </a:p>
      </dgm:t>
    </dgm:pt>
    <dgm:pt modelId="{5AF8467F-CFAD-4305-A7F5-3325E9A0F5C7}" type="parTrans" cxnId="{B2EF1A43-0FE8-429C-9330-0BFCE7DC07CF}">
      <dgm:prSet/>
      <dgm:spPr/>
    </dgm:pt>
    <dgm:pt modelId="{454F9B1E-B799-42AF-99FA-C021EBB32998}" type="sibTrans" cxnId="{B2EF1A43-0FE8-429C-9330-0BFCE7DC07CF}">
      <dgm:prSet/>
      <dgm:spPr/>
    </dgm:pt>
    <dgm:pt modelId="{DE9144C8-38CF-404E-B2B5-469BBB537A6F}" type="pres">
      <dgm:prSet presAssocID="{DD7D5A88-04CD-4777-97F8-2BAE6EE4007B}" presName="Name0" presStyleCnt="0">
        <dgm:presLayoutVars>
          <dgm:dir/>
          <dgm:animLvl val="lvl"/>
          <dgm:resizeHandles val="exact"/>
        </dgm:presLayoutVars>
      </dgm:prSet>
      <dgm:spPr/>
    </dgm:pt>
    <dgm:pt modelId="{074BB7CB-A6C6-4914-8EB4-4CE23238E3AD}" type="pres">
      <dgm:prSet presAssocID="{B9E2D12C-C207-4CF1-94F8-E66AF301FE0E}" presName="composite" presStyleCnt="0"/>
      <dgm:spPr/>
    </dgm:pt>
    <dgm:pt modelId="{BFD4484B-B2E5-466C-B9D9-ACCD7A86F0EC}" type="pres">
      <dgm:prSet presAssocID="{B9E2D12C-C207-4CF1-94F8-E66AF301FE0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724941E-7861-499C-83F5-CED8E49032FE}" type="pres">
      <dgm:prSet presAssocID="{B9E2D12C-C207-4CF1-94F8-E66AF301FE0E}" presName="desTx" presStyleLbl="alignAccFollowNode1" presStyleIdx="0" presStyleCnt="3" custLinFactNeighborX="-43351" custLinFactNeighborY="334">
        <dgm:presLayoutVars>
          <dgm:bulletEnabled val="1"/>
        </dgm:presLayoutVars>
      </dgm:prSet>
      <dgm:spPr/>
    </dgm:pt>
    <dgm:pt modelId="{8BA7A2EB-F533-47BD-A476-55676FBE3D5A}" type="pres">
      <dgm:prSet presAssocID="{9827E348-433F-432C-9C01-54D84D3C43F5}" presName="space" presStyleCnt="0"/>
      <dgm:spPr/>
    </dgm:pt>
    <dgm:pt modelId="{B1FBCAC5-EE82-475B-B860-7B75608B431D}" type="pres">
      <dgm:prSet presAssocID="{060C22D2-0AB2-4068-A139-06CF3C34214F}" presName="composite" presStyleCnt="0"/>
      <dgm:spPr/>
    </dgm:pt>
    <dgm:pt modelId="{C82C2D36-539D-4B24-922E-5818A39CE478}" type="pres">
      <dgm:prSet presAssocID="{060C22D2-0AB2-4068-A139-06CF3C34214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F1F0AB0-84DC-47E0-A59E-A3CC1C94D350}" type="pres">
      <dgm:prSet presAssocID="{060C22D2-0AB2-4068-A139-06CF3C34214F}" presName="desTx" presStyleLbl="alignAccFollowNode1" presStyleIdx="1" presStyleCnt="3">
        <dgm:presLayoutVars>
          <dgm:bulletEnabled val="1"/>
        </dgm:presLayoutVars>
      </dgm:prSet>
      <dgm:spPr/>
    </dgm:pt>
    <dgm:pt modelId="{5EDB5969-E6AE-481C-AF7C-28D400E63012}" type="pres">
      <dgm:prSet presAssocID="{223728CB-0D07-47C5-A635-F3D9E0CD9DD9}" presName="space" presStyleCnt="0"/>
      <dgm:spPr/>
    </dgm:pt>
    <dgm:pt modelId="{3CFA0872-F4EF-41FB-8088-E82E3C141AA4}" type="pres">
      <dgm:prSet presAssocID="{2D228C96-4855-4F53-9F69-1CA2F8D6AB10}" presName="composite" presStyleCnt="0"/>
      <dgm:spPr/>
    </dgm:pt>
    <dgm:pt modelId="{8787C19F-300B-4E53-B0F3-AF61E45A6259}" type="pres">
      <dgm:prSet presAssocID="{2D228C96-4855-4F53-9F69-1CA2F8D6AB1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11BE897-1C0E-4ADD-9CED-CB168DE85031}" type="pres">
      <dgm:prSet presAssocID="{2D228C96-4855-4F53-9F69-1CA2F8D6AB1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9972E0A-8A3D-4367-A964-A772FA9DE044}" srcId="{060C22D2-0AB2-4068-A139-06CF3C34214F}" destId="{420ACC6D-1EC7-4202-8007-E127A532ED5B}" srcOrd="0" destOrd="0" parTransId="{B1A798C6-416B-4DBA-843D-065CB8660E56}" sibTransId="{DBCD7D40-603F-4FFB-9DEC-A160E86ED328}"/>
    <dgm:cxn modelId="{1AC84713-1E02-4616-958A-B88517C2A85E}" srcId="{2D228C96-4855-4F53-9F69-1CA2F8D6AB10}" destId="{BA62C225-A8F3-4C61-B2D2-4ED4DFC01561}" srcOrd="0" destOrd="0" parTransId="{08676733-3268-44A1-ADBC-30AC06CED0A6}" sibTransId="{97CD8061-9942-4057-9813-D00ACBFEAD0F}"/>
    <dgm:cxn modelId="{0CB5841A-51D1-4781-8FE2-3840C941AE1A}" type="presOf" srcId="{420ACC6D-1EC7-4202-8007-E127A532ED5B}" destId="{CF1F0AB0-84DC-47E0-A59E-A3CC1C94D350}" srcOrd="0" destOrd="0" presId="urn:microsoft.com/office/officeart/2005/8/layout/hList1"/>
    <dgm:cxn modelId="{07084F21-C7AD-4D4C-A779-7CFC61A30852}" srcId="{DD7D5A88-04CD-4777-97F8-2BAE6EE4007B}" destId="{2D228C96-4855-4F53-9F69-1CA2F8D6AB10}" srcOrd="2" destOrd="0" parTransId="{BA496548-56D8-4F9F-A5D1-1E7754BDE0E7}" sibTransId="{9AFBCE32-EDDF-4CAD-A41B-490E747CB126}"/>
    <dgm:cxn modelId="{A0785130-FCD3-49B3-9736-50254E8DDF4A}" type="presOf" srcId="{5081E9CF-F688-418E-9644-536D7608C277}" destId="{E11BE897-1C0E-4ADD-9CED-CB168DE85031}" srcOrd="0" destOrd="1" presId="urn:microsoft.com/office/officeart/2005/8/layout/hList1"/>
    <dgm:cxn modelId="{4057DD32-C863-4454-BB04-A52D04DDC706}" srcId="{DD7D5A88-04CD-4777-97F8-2BAE6EE4007B}" destId="{060C22D2-0AB2-4068-A139-06CF3C34214F}" srcOrd="1" destOrd="0" parTransId="{E51C5581-186F-4AD5-94CD-BE16ADCBB9FD}" sibTransId="{223728CB-0D07-47C5-A635-F3D9E0CD9DD9}"/>
    <dgm:cxn modelId="{7445C740-3987-43F6-8937-DE48AE5E4CC6}" srcId="{B9E2D12C-C207-4CF1-94F8-E66AF301FE0E}" destId="{686C3E71-0D53-42C0-BD75-EEA05791E2DC}" srcOrd="0" destOrd="0" parTransId="{1C4B5CBB-5519-46C2-B395-E30D84FF9E5B}" sibTransId="{2AB8CAD8-490D-4A2B-99E9-5239E0F02CF7}"/>
    <dgm:cxn modelId="{7523EF5D-B0E0-4FBF-B8C4-1C8295C840CD}" type="presOf" srcId="{060C22D2-0AB2-4068-A139-06CF3C34214F}" destId="{C82C2D36-539D-4B24-922E-5818A39CE478}" srcOrd="0" destOrd="0" presId="urn:microsoft.com/office/officeart/2005/8/layout/hList1"/>
    <dgm:cxn modelId="{B2EF1A43-0FE8-429C-9330-0BFCE7DC07CF}" srcId="{B9E2D12C-C207-4CF1-94F8-E66AF301FE0E}" destId="{96080D34-B8E0-4F1D-980E-8AAC1D3F58AC}" srcOrd="1" destOrd="0" parTransId="{5AF8467F-CFAD-4305-A7F5-3325E9A0F5C7}" sibTransId="{454F9B1E-B799-42AF-99FA-C021EBB32998}"/>
    <dgm:cxn modelId="{DD73AA6D-193B-4112-A518-8A3BD7D92D33}" srcId="{2D228C96-4855-4F53-9F69-1CA2F8D6AB10}" destId="{381DB87C-5CE3-4E82-AA30-4D0EAA4FBE81}" srcOrd="3" destOrd="0" parTransId="{A8191CF2-E24B-4778-A362-CBCB4B205F0D}" sibTransId="{C28CB405-4614-4127-8D74-07549D383825}"/>
    <dgm:cxn modelId="{518D5152-8CF6-4726-BF98-B5C59AE3BC81}" type="presOf" srcId="{B9E2D12C-C207-4CF1-94F8-E66AF301FE0E}" destId="{BFD4484B-B2E5-466C-B9D9-ACCD7A86F0EC}" srcOrd="0" destOrd="0" presId="urn:microsoft.com/office/officeart/2005/8/layout/hList1"/>
    <dgm:cxn modelId="{A93BD879-DA31-4ED5-885E-5DABC703B956}" type="presOf" srcId="{BA62C225-A8F3-4C61-B2D2-4ED4DFC01561}" destId="{E11BE897-1C0E-4ADD-9CED-CB168DE85031}" srcOrd="0" destOrd="0" presId="urn:microsoft.com/office/officeart/2005/8/layout/hList1"/>
    <dgm:cxn modelId="{6FA3D45A-C982-412C-AF4F-7337FE062EBC}" type="presOf" srcId="{381DB87C-5CE3-4E82-AA30-4D0EAA4FBE81}" destId="{E11BE897-1C0E-4ADD-9CED-CB168DE85031}" srcOrd="0" destOrd="3" presId="urn:microsoft.com/office/officeart/2005/8/layout/hList1"/>
    <dgm:cxn modelId="{AB83C47F-FBB2-46E9-BF8B-6698C679B556}" type="presOf" srcId="{014C3CF7-468A-4EBD-84B0-E639CD082C77}" destId="{E11BE897-1C0E-4ADD-9CED-CB168DE85031}" srcOrd="0" destOrd="2" presId="urn:microsoft.com/office/officeart/2005/8/layout/hList1"/>
    <dgm:cxn modelId="{9969F089-1119-449D-A46D-C4CA6CD43639}" srcId="{2D228C96-4855-4F53-9F69-1CA2F8D6AB10}" destId="{5081E9CF-F688-418E-9644-536D7608C277}" srcOrd="1" destOrd="0" parTransId="{AE920C94-34B1-4430-BE59-825490FFF43E}" sibTransId="{C26FC068-8C50-4DD1-8757-E36707ADCED2}"/>
    <dgm:cxn modelId="{CB005690-C7ED-4B8B-B471-98BB1F1279B6}" srcId="{DD7D5A88-04CD-4777-97F8-2BAE6EE4007B}" destId="{B9E2D12C-C207-4CF1-94F8-E66AF301FE0E}" srcOrd="0" destOrd="0" parTransId="{6CC0677C-D766-4CE8-925B-607F827FF4EA}" sibTransId="{9827E348-433F-432C-9C01-54D84D3C43F5}"/>
    <dgm:cxn modelId="{9D703AA1-4942-4BB1-B879-EE025F890F3B}" srcId="{060C22D2-0AB2-4068-A139-06CF3C34214F}" destId="{DB4F90A9-C1BF-45D4-8F6E-2D72A34E3C6B}" srcOrd="1" destOrd="0" parTransId="{F6778DE1-8C82-476A-866C-19F6C309D37A}" sibTransId="{EE7D605C-CDE9-434C-B2D0-B7EC931B522C}"/>
    <dgm:cxn modelId="{560369B3-B46A-46FA-B54A-EA243E225539}" srcId="{2D228C96-4855-4F53-9F69-1CA2F8D6AB10}" destId="{014C3CF7-468A-4EBD-84B0-E639CD082C77}" srcOrd="2" destOrd="0" parTransId="{8000ADE7-7EEB-408E-BF14-159FC212D95E}" sibTransId="{5007063B-A813-4AE6-87E0-CEAE7971287A}"/>
    <dgm:cxn modelId="{7CF7D7B7-B42F-4351-BA9F-F0C17AC1CEEB}" srcId="{060C22D2-0AB2-4068-A139-06CF3C34214F}" destId="{D3A02544-492B-4B16-9614-6F3BBA13DC0B}" srcOrd="2" destOrd="0" parTransId="{BD1FD8B3-FEAA-4C9E-9A3C-4EA8FB3F73A3}" sibTransId="{C1D52F1C-DCA7-4CE2-8B1A-522B9872805D}"/>
    <dgm:cxn modelId="{32D507B9-83FD-4C11-BD6A-167C3B6F741D}" type="presOf" srcId="{D3A02544-492B-4B16-9614-6F3BBA13DC0B}" destId="{CF1F0AB0-84DC-47E0-A59E-A3CC1C94D350}" srcOrd="0" destOrd="2" presId="urn:microsoft.com/office/officeart/2005/8/layout/hList1"/>
    <dgm:cxn modelId="{770742BA-AA59-481F-BDBF-00A044EC6260}" type="presOf" srcId="{DD7D5A88-04CD-4777-97F8-2BAE6EE4007B}" destId="{DE9144C8-38CF-404E-B2B5-469BBB537A6F}" srcOrd="0" destOrd="0" presId="urn:microsoft.com/office/officeart/2005/8/layout/hList1"/>
    <dgm:cxn modelId="{6549F5C4-7D70-49A4-853B-90B248A09B92}" type="presOf" srcId="{96080D34-B8E0-4F1D-980E-8AAC1D3F58AC}" destId="{5724941E-7861-499C-83F5-CED8E49032FE}" srcOrd="0" destOrd="1" presId="urn:microsoft.com/office/officeart/2005/8/layout/hList1"/>
    <dgm:cxn modelId="{173FD5CF-DBF5-4EBC-B220-26729138A86F}" type="presOf" srcId="{2D228C96-4855-4F53-9F69-1CA2F8D6AB10}" destId="{8787C19F-300B-4E53-B0F3-AF61E45A6259}" srcOrd="0" destOrd="0" presId="urn:microsoft.com/office/officeart/2005/8/layout/hList1"/>
    <dgm:cxn modelId="{811E68E8-E5F1-45F9-8626-13686E76D8F9}" type="presOf" srcId="{DB4F90A9-C1BF-45D4-8F6E-2D72A34E3C6B}" destId="{CF1F0AB0-84DC-47E0-A59E-A3CC1C94D350}" srcOrd="0" destOrd="1" presId="urn:microsoft.com/office/officeart/2005/8/layout/hList1"/>
    <dgm:cxn modelId="{E13A79FD-A0DC-42CB-B95A-61486DB644CC}" type="presOf" srcId="{686C3E71-0D53-42C0-BD75-EEA05791E2DC}" destId="{5724941E-7861-499C-83F5-CED8E49032FE}" srcOrd="0" destOrd="0" presId="urn:microsoft.com/office/officeart/2005/8/layout/hList1"/>
    <dgm:cxn modelId="{1D12E694-15A9-4E29-9A61-4163BA18CCD1}" type="presParOf" srcId="{DE9144C8-38CF-404E-B2B5-469BBB537A6F}" destId="{074BB7CB-A6C6-4914-8EB4-4CE23238E3AD}" srcOrd="0" destOrd="0" presId="urn:microsoft.com/office/officeart/2005/8/layout/hList1"/>
    <dgm:cxn modelId="{ECEE62E2-9859-40C9-857D-CDC5BBB890D3}" type="presParOf" srcId="{074BB7CB-A6C6-4914-8EB4-4CE23238E3AD}" destId="{BFD4484B-B2E5-466C-B9D9-ACCD7A86F0EC}" srcOrd="0" destOrd="0" presId="urn:microsoft.com/office/officeart/2005/8/layout/hList1"/>
    <dgm:cxn modelId="{887F00F6-CE80-4032-8F37-81D05CDBE07D}" type="presParOf" srcId="{074BB7CB-A6C6-4914-8EB4-4CE23238E3AD}" destId="{5724941E-7861-499C-83F5-CED8E49032FE}" srcOrd="1" destOrd="0" presId="urn:microsoft.com/office/officeart/2005/8/layout/hList1"/>
    <dgm:cxn modelId="{AD5E71F0-FBBB-4317-A761-052F885DC5F6}" type="presParOf" srcId="{DE9144C8-38CF-404E-B2B5-469BBB537A6F}" destId="{8BA7A2EB-F533-47BD-A476-55676FBE3D5A}" srcOrd="1" destOrd="0" presId="urn:microsoft.com/office/officeart/2005/8/layout/hList1"/>
    <dgm:cxn modelId="{45AC322A-BA15-403E-8065-FD1E8736DF1C}" type="presParOf" srcId="{DE9144C8-38CF-404E-B2B5-469BBB537A6F}" destId="{B1FBCAC5-EE82-475B-B860-7B75608B431D}" srcOrd="2" destOrd="0" presId="urn:microsoft.com/office/officeart/2005/8/layout/hList1"/>
    <dgm:cxn modelId="{D097C942-DD29-4856-ABE3-FF5B8E94D3F4}" type="presParOf" srcId="{B1FBCAC5-EE82-475B-B860-7B75608B431D}" destId="{C82C2D36-539D-4B24-922E-5818A39CE478}" srcOrd="0" destOrd="0" presId="urn:microsoft.com/office/officeart/2005/8/layout/hList1"/>
    <dgm:cxn modelId="{88C3A945-AC2D-4223-B45C-27A3AC50FC1B}" type="presParOf" srcId="{B1FBCAC5-EE82-475B-B860-7B75608B431D}" destId="{CF1F0AB0-84DC-47E0-A59E-A3CC1C94D350}" srcOrd="1" destOrd="0" presId="urn:microsoft.com/office/officeart/2005/8/layout/hList1"/>
    <dgm:cxn modelId="{23418046-C44D-42D1-904A-D8F49E23AE1B}" type="presParOf" srcId="{DE9144C8-38CF-404E-B2B5-469BBB537A6F}" destId="{5EDB5969-E6AE-481C-AF7C-28D400E63012}" srcOrd="3" destOrd="0" presId="urn:microsoft.com/office/officeart/2005/8/layout/hList1"/>
    <dgm:cxn modelId="{69C4D645-B4BB-4BBD-9254-734CCC1509DD}" type="presParOf" srcId="{DE9144C8-38CF-404E-B2B5-469BBB537A6F}" destId="{3CFA0872-F4EF-41FB-8088-E82E3C141AA4}" srcOrd="4" destOrd="0" presId="urn:microsoft.com/office/officeart/2005/8/layout/hList1"/>
    <dgm:cxn modelId="{84A34E17-69F4-411B-86C6-CE47F1008AB7}" type="presParOf" srcId="{3CFA0872-F4EF-41FB-8088-E82E3C141AA4}" destId="{8787C19F-300B-4E53-B0F3-AF61E45A6259}" srcOrd="0" destOrd="0" presId="urn:microsoft.com/office/officeart/2005/8/layout/hList1"/>
    <dgm:cxn modelId="{C6AF84CE-A534-4B14-B99E-A881FDBD04AA}" type="presParOf" srcId="{3CFA0872-F4EF-41FB-8088-E82E3C141AA4}" destId="{E11BE897-1C0E-4ADD-9CED-CB168DE850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D7D5A88-04CD-4777-97F8-2BAE6EE4007B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E2D12C-C207-4CF1-94F8-E66AF301FE0E}">
      <dgm:prSet/>
      <dgm:spPr>
        <a:solidFill>
          <a:schemeClr val="bg2">
            <a:lumMod val="50000"/>
            <a:lumOff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Societal role under pressure:</a:t>
          </a:r>
          <a:endParaRPr lang="en-US" dirty="0"/>
        </a:p>
      </dgm:t>
    </dgm:pt>
    <dgm:pt modelId="{6CC0677C-D766-4CE8-925B-607F827FF4EA}" type="parTrans" cxnId="{CB005690-C7ED-4B8B-B471-98BB1F1279B6}">
      <dgm:prSet/>
      <dgm:spPr/>
      <dgm:t>
        <a:bodyPr/>
        <a:lstStyle/>
        <a:p>
          <a:endParaRPr lang="en-US"/>
        </a:p>
      </dgm:t>
    </dgm:pt>
    <dgm:pt modelId="{9827E348-433F-432C-9C01-54D84D3C43F5}" type="sibTrans" cxnId="{CB005690-C7ED-4B8B-B471-98BB1F1279B6}">
      <dgm:prSet phldrT="01"/>
      <dgm:spPr/>
      <dgm:t>
        <a:bodyPr/>
        <a:lstStyle/>
        <a:p>
          <a:endParaRPr lang="en-US" dirty="0"/>
        </a:p>
      </dgm:t>
    </dgm:pt>
    <dgm:pt modelId="{060C22D2-0AB2-4068-A139-06CF3C34214F}">
      <dgm:prSet/>
      <dgm:spPr>
        <a:solidFill>
          <a:schemeClr val="accent3">
            <a:lumMod val="60000"/>
            <a:lumOff val="4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Content-led:</a:t>
          </a:r>
          <a:endParaRPr lang="en-US" dirty="0"/>
        </a:p>
      </dgm:t>
    </dgm:pt>
    <dgm:pt modelId="{E51C5581-186F-4AD5-94CD-BE16ADCBB9FD}" type="parTrans" cxnId="{4057DD32-C863-4454-BB04-A52D04DDC706}">
      <dgm:prSet/>
      <dgm:spPr/>
      <dgm:t>
        <a:bodyPr/>
        <a:lstStyle/>
        <a:p>
          <a:endParaRPr lang="en-US"/>
        </a:p>
      </dgm:t>
    </dgm:pt>
    <dgm:pt modelId="{223728CB-0D07-47C5-A635-F3D9E0CD9DD9}" type="sibTrans" cxnId="{4057DD32-C863-4454-BB04-A52D04DDC706}">
      <dgm:prSet phldrT="02"/>
      <dgm:spPr/>
      <dgm:t>
        <a:bodyPr/>
        <a:lstStyle/>
        <a:p>
          <a:endParaRPr lang="en-US" dirty="0"/>
        </a:p>
      </dgm:t>
    </dgm:pt>
    <dgm:pt modelId="{420ACC6D-1EC7-4202-8007-E127A532ED5B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Musical ‘product’ remains core</a:t>
          </a:r>
          <a:endParaRPr lang="en-US" sz="1600" dirty="0">
            <a:solidFill>
              <a:schemeClr val="bg1"/>
            </a:solidFill>
          </a:endParaRPr>
        </a:p>
      </dgm:t>
    </dgm:pt>
    <dgm:pt modelId="{B1A798C6-416B-4DBA-843D-065CB8660E56}" type="parTrans" cxnId="{A9972E0A-8A3D-4367-A964-A772FA9DE044}">
      <dgm:prSet/>
      <dgm:spPr/>
      <dgm:t>
        <a:bodyPr/>
        <a:lstStyle/>
        <a:p>
          <a:endParaRPr lang="en-US"/>
        </a:p>
      </dgm:t>
    </dgm:pt>
    <dgm:pt modelId="{DBCD7D40-603F-4FFB-9DEC-A160E86ED328}" type="sibTrans" cxnId="{A9972E0A-8A3D-4367-A964-A772FA9DE044}">
      <dgm:prSet/>
      <dgm:spPr/>
      <dgm:t>
        <a:bodyPr/>
        <a:lstStyle/>
        <a:p>
          <a:endParaRPr lang="en-US"/>
        </a:p>
      </dgm:t>
    </dgm:pt>
    <dgm:pt modelId="{2D228C96-4855-4F53-9F69-1CA2F8D6AB10}">
      <dgm:prSet/>
      <dgm:spPr>
        <a:solidFill>
          <a:schemeClr val="bg2">
            <a:lumMod val="75000"/>
            <a:lumOff val="25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Industry-based:</a:t>
          </a:r>
          <a:endParaRPr lang="en-US" dirty="0"/>
        </a:p>
      </dgm:t>
    </dgm:pt>
    <dgm:pt modelId="{BA496548-56D8-4F9F-A5D1-1E7754BDE0E7}" type="parTrans" cxnId="{07084F21-C7AD-4D4C-A779-7CFC61A30852}">
      <dgm:prSet/>
      <dgm:spPr/>
      <dgm:t>
        <a:bodyPr/>
        <a:lstStyle/>
        <a:p>
          <a:endParaRPr lang="en-US"/>
        </a:p>
      </dgm:t>
    </dgm:pt>
    <dgm:pt modelId="{9AFBCE32-EDDF-4CAD-A41B-490E747CB126}" type="sibTrans" cxnId="{07084F21-C7AD-4D4C-A779-7CFC61A30852}">
      <dgm:prSet phldrT="03"/>
      <dgm:spPr/>
      <dgm:t>
        <a:bodyPr/>
        <a:lstStyle/>
        <a:p>
          <a:endParaRPr lang="en-US" dirty="0"/>
        </a:p>
      </dgm:t>
    </dgm:pt>
    <dgm:pt modelId="{686C3E71-0D53-42C0-BD75-EEA05791E2DC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Still demand, loyal audience</a:t>
          </a:r>
          <a:endParaRPr lang="en-BE" sz="1600" dirty="0">
            <a:solidFill>
              <a:schemeClr val="bg1"/>
            </a:solidFill>
          </a:endParaRPr>
        </a:p>
      </dgm:t>
    </dgm:pt>
    <dgm:pt modelId="{1C4B5CBB-5519-46C2-B395-E30D84FF9E5B}" type="parTrans" cxnId="{7445C740-3987-43F6-8937-DE48AE5E4CC6}">
      <dgm:prSet/>
      <dgm:spPr/>
      <dgm:t>
        <a:bodyPr/>
        <a:lstStyle/>
        <a:p>
          <a:endParaRPr lang="en-BE"/>
        </a:p>
      </dgm:t>
    </dgm:pt>
    <dgm:pt modelId="{2AB8CAD8-490D-4A2B-99E9-5239E0F02CF7}" type="sibTrans" cxnId="{7445C740-3987-43F6-8937-DE48AE5E4CC6}">
      <dgm:prSet/>
      <dgm:spPr/>
      <dgm:t>
        <a:bodyPr/>
        <a:lstStyle/>
        <a:p>
          <a:endParaRPr lang="en-BE"/>
        </a:p>
      </dgm:t>
    </dgm:pt>
    <dgm:pt modelId="{BA62C225-A8F3-4C61-B2D2-4ED4DFC01561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New expectations re. new (non-musical) competencies</a:t>
          </a:r>
          <a:endParaRPr lang="en-BE" sz="1600" dirty="0">
            <a:solidFill>
              <a:schemeClr val="bg1"/>
            </a:solidFill>
          </a:endParaRPr>
        </a:p>
      </dgm:t>
    </dgm:pt>
    <dgm:pt modelId="{08676733-3268-44A1-ADBC-30AC06CED0A6}" type="parTrans" cxnId="{1AC84713-1E02-4616-958A-B88517C2A85E}">
      <dgm:prSet/>
      <dgm:spPr/>
      <dgm:t>
        <a:bodyPr/>
        <a:lstStyle/>
        <a:p>
          <a:endParaRPr lang="en-BE"/>
        </a:p>
      </dgm:t>
    </dgm:pt>
    <dgm:pt modelId="{97CD8061-9942-4057-9813-D00ACBFEAD0F}" type="sibTrans" cxnId="{1AC84713-1E02-4616-958A-B88517C2A85E}">
      <dgm:prSet/>
      <dgm:spPr/>
      <dgm:t>
        <a:bodyPr/>
        <a:lstStyle/>
        <a:p>
          <a:endParaRPr lang="en-BE"/>
        </a:p>
      </dgm:t>
    </dgm:pt>
    <dgm:pt modelId="{87EA8A62-8DF2-4B48-B323-A9F6803EA42E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en-BE" sz="1600" dirty="0">
            <a:solidFill>
              <a:schemeClr val="bg1"/>
            </a:solidFill>
          </a:endParaRPr>
        </a:p>
      </dgm:t>
    </dgm:pt>
    <dgm:pt modelId="{C5756D79-785A-4C08-B8B5-0FB490547B92}" type="parTrans" cxnId="{97924501-20E2-4112-AA48-7C45B203BB9B}">
      <dgm:prSet/>
      <dgm:spPr/>
      <dgm:t>
        <a:bodyPr/>
        <a:lstStyle/>
        <a:p>
          <a:endParaRPr lang="en-BE"/>
        </a:p>
      </dgm:t>
    </dgm:pt>
    <dgm:pt modelId="{1747A8CF-D636-40F7-B4FF-21AC9F6EF884}" type="sibTrans" cxnId="{97924501-20E2-4112-AA48-7C45B203BB9B}">
      <dgm:prSet/>
      <dgm:spPr/>
      <dgm:t>
        <a:bodyPr/>
        <a:lstStyle/>
        <a:p>
          <a:endParaRPr lang="en-BE"/>
        </a:p>
      </dgm:t>
    </dgm:pt>
    <dgm:pt modelId="{0EA60B14-E0E2-4276-B58A-A023CDC8F375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en-US" sz="1600" dirty="0">
            <a:solidFill>
              <a:schemeClr val="bg1"/>
            </a:solidFill>
          </a:endParaRPr>
        </a:p>
      </dgm:t>
    </dgm:pt>
    <dgm:pt modelId="{E5B19119-AAB8-400E-AE29-E85F617DF533}" type="parTrans" cxnId="{6096F24F-224C-488E-9170-7589208C64C5}">
      <dgm:prSet/>
      <dgm:spPr/>
      <dgm:t>
        <a:bodyPr/>
        <a:lstStyle/>
        <a:p>
          <a:endParaRPr lang="en-BE"/>
        </a:p>
      </dgm:t>
    </dgm:pt>
    <dgm:pt modelId="{72F2C8B2-6755-47EB-9B3A-EBDFC0B3C9EC}" type="sibTrans" cxnId="{6096F24F-224C-488E-9170-7589208C64C5}">
      <dgm:prSet/>
      <dgm:spPr/>
      <dgm:t>
        <a:bodyPr/>
        <a:lstStyle/>
        <a:p>
          <a:endParaRPr lang="en-BE"/>
        </a:p>
      </dgm:t>
    </dgm:pt>
    <dgm:pt modelId="{793B9154-E792-438F-909E-2F7101B8D380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Entrepreneurial attitude, self-directed (portfolio) careers</a:t>
          </a:r>
          <a:endParaRPr lang="en-BE" sz="1600" dirty="0">
            <a:solidFill>
              <a:schemeClr val="bg1"/>
            </a:solidFill>
          </a:endParaRPr>
        </a:p>
      </dgm:t>
    </dgm:pt>
    <dgm:pt modelId="{88B78536-FFDC-4418-BDFE-624C37517274}" type="parTrans" cxnId="{BDDD1571-B2CD-40B6-A55C-7BE602D8CB71}">
      <dgm:prSet/>
      <dgm:spPr/>
      <dgm:t>
        <a:bodyPr/>
        <a:lstStyle/>
        <a:p>
          <a:endParaRPr lang="en-BE"/>
        </a:p>
      </dgm:t>
    </dgm:pt>
    <dgm:pt modelId="{5F962FDB-8623-4A32-92DD-8E9ED5B40821}" type="sibTrans" cxnId="{BDDD1571-B2CD-40B6-A55C-7BE602D8CB71}">
      <dgm:prSet/>
      <dgm:spPr/>
      <dgm:t>
        <a:bodyPr/>
        <a:lstStyle/>
        <a:p>
          <a:endParaRPr lang="en-BE"/>
        </a:p>
      </dgm:t>
    </dgm:pt>
    <dgm:pt modelId="{0A546850-E65B-4FBE-8AFE-031CDA07E762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Questions on relevance, economy driven</a:t>
          </a:r>
          <a:endParaRPr lang="en-BE" sz="1600" dirty="0">
            <a:solidFill>
              <a:schemeClr val="bg1"/>
            </a:solidFill>
          </a:endParaRPr>
        </a:p>
      </dgm:t>
    </dgm:pt>
    <dgm:pt modelId="{92489B86-35AA-40BA-887F-D633286C9712}" type="parTrans" cxnId="{E5DB1FD6-E07E-4FD6-8EC8-C7C1A9DFF559}">
      <dgm:prSet/>
      <dgm:spPr/>
      <dgm:t>
        <a:bodyPr/>
        <a:lstStyle/>
        <a:p>
          <a:endParaRPr lang="en-BE"/>
        </a:p>
      </dgm:t>
    </dgm:pt>
    <dgm:pt modelId="{F5B083F6-A58D-4D9D-A930-7F9177414DBA}" type="sibTrans" cxnId="{E5DB1FD6-E07E-4FD6-8EC8-C7C1A9DFF559}">
      <dgm:prSet/>
      <dgm:spPr/>
      <dgm:t>
        <a:bodyPr/>
        <a:lstStyle/>
        <a:p>
          <a:endParaRPr lang="en-BE"/>
        </a:p>
      </dgm:t>
    </dgm:pt>
    <dgm:pt modelId="{FE2806C8-F2C0-4909-97A5-7AFCDB41300C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en-BE" sz="1600" dirty="0">
            <a:solidFill>
              <a:schemeClr val="bg1"/>
            </a:solidFill>
          </a:endParaRPr>
        </a:p>
      </dgm:t>
    </dgm:pt>
    <dgm:pt modelId="{56C6803F-CD3B-4C9F-B283-F8BD1DD06993}" type="parTrans" cxnId="{B070E27A-38D4-4388-B4E0-B904C8619E02}">
      <dgm:prSet/>
      <dgm:spPr/>
      <dgm:t>
        <a:bodyPr/>
        <a:lstStyle/>
        <a:p>
          <a:endParaRPr lang="en-BE"/>
        </a:p>
      </dgm:t>
    </dgm:pt>
    <dgm:pt modelId="{FBFD1F2E-C282-4C24-9D2D-92FF9C654040}" type="sibTrans" cxnId="{B070E27A-38D4-4388-B4E0-B904C8619E02}">
      <dgm:prSet/>
      <dgm:spPr/>
      <dgm:t>
        <a:bodyPr/>
        <a:lstStyle/>
        <a:p>
          <a:endParaRPr lang="en-BE"/>
        </a:p>
      </dgm:t>
    </dgm:pt>
    <dgm:pt modelId="{DFA6A9A2-946B-4056-8F6A-61D8E6EF5A9F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No </a:t>
          </a:r>
          <a:r>
            <a:rPr lang="en-US" sz="1600" dirty="0" err="1">
              <a:solidFill>
                <a:schemeClr val="bg1"/>
              </a:solidFill>
            </a:rPr>
            <a:t>substansive</a:t>
          </a:r>
          <a:r>
            <a:rPr lang="en-US" sz="1600" dirty="0">
              <a:solidFill>
                <a:schemeClr val="bg1"/>
              </a:solidFill>
            </a:rPr>
            <a:t> (r)evolutions</a:t>
          </a:r>
          <a:endParaRPr lang="en-BE" sz="1600" dirty="0">
            <a:solidFill>
              <a:schemeClr val="bg1"/>
            </a:solidFill>
          </a:endParaRPr>
        </a:p>
      </dgm:t>
    </dgm:pt>
    <dgm:pt modelId="{1B96B56A-F3F0-42C6-B433-A19810D02EA2}" type="parTrans" cxnId="{844728B6-F74B-4FF1-8353-89405A439FDC}">
      <dgm:prSet/>
      <dgm:spPr/>
      <dgm:t>
        <a:bodyPr/>
        <a:lstStyle/>
        <a:p>
          <a:endParaRPr lang="en-BE"/>
        </a:p>
      </dgm:t>
    </dgm:pt>
    <dgm:pt modelId="{344DBCA5-255F-439D-8382-079934047D2D}" type="sibTrans" cxnId="{844728B6-F74B-4FF1-8353-89405A439FDC}">
      <dgm:prSet/>
      <dgm:spPr/>
      <dgm:t>
        <a:bodyPr/>
        <a:lstStyle/>
        <a:p>
          <a:endParaRPr lang="en-BE"/>
        </a:p>
      </dgm:t>
    </dgm:pt>
    <dgm:pt modelId="{DE9144C8-38CF-404E-B2B5-469BBB537A6F}" type="pres">
      <dgm:prSet presAssocID="{DD7D5A88-04CD-4777-97F8-2BAE6EE4007B}" presName="Name0" presStyleCnt="0">
        <dgm:presLayoutVars>
          <dgm:dir/>
          <dgm:animLvl val="lvl"/>
          <dgm:resizeHandles val="exact"/>
        </dgm:presLayoutVars>
      </dgm:prSet>
      <dgm:spPr/>
    </dgm:pt>
    <dgm:pt modelId="{074BB7CB-A6C6-4914-8EB4-4CE23238E3AD}" type="pres">
      <dgm:prSet presAssocID="{B9E2D12C-C207-4CF1-94F8-E66AF301FE0E}" presName="composite" presStyleCnt="0"/>
      <dgm:spPr/>
    </dgm:pt>
    <dgm:pt modelId="{BFD4484B-B2E5-466C-B9D9-ACCD7A86F0EC}" type="pres">
      <dgm:prSet presAssocID="{B9E2D12C-C207-4CF1-94F8-E66AF301FE0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724941E-7861-499C-83F5-CED8E49032FE}" type="pres">
      <dgm:prSet presAssocID="{B9E2D12C-C207-4CF1-94F8-E66AF301FE0E}" presName="desTx" presStyleLbl="alignAccFollowNode1" presStyleIdx="0" presStyleCnt="3" custLinFactNeighborX="-103" custLinFactNeighborY="-899">
        <dgm:presLayoutVars>
          <dgm:bulletEnabled val="1"/>
        </dgm:presLayoutVars>
      </dgm:prSet>
      <dgm:spPr/>
    </dgm:pt>
    <dgm:pt modelId="{8BA7A2EB-F533-47BD-A476-55676FBE3D5A}" type="pres">
      <dgm:prSet presAssocID="{9827E348-433F-432C-9C01-54D84D3C43F5}" presName="space" presStyleCnt="0"/>
      <dgm:spPr/>
    </dgm:pt>
    <dgm:pt modelId="{B1FBCAC5-EE82-475B-B860-7B75608B431D}" type="pres">
      <dgm:prSet presAssocID="{060C22D2-0AB2-4068-A139-06CF3C34214F}" presName="composite" presStyleCnt="0"/>
      <dgm:spPr/>
    </dgm:pt>
    <dgm:pt modelId="{C82C2D36-539D-4B24-922E-5818A39CE478}" type="pres">
      <dgm:prSet presAssocID="{060C22D2-0AB2-4068-A139-06CF3C34214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F1F0AB0-84DC-47E0-A59E-A3CC1C94D350}" type="pres">
      <dgm:prSet presAssocID="{060C22D2-0AB2-4068-A139-06CF3C34214F}" presName="desTx" presStyleLbl="alignAccFollowNode1" presStyleIdx="1" presStyleCnt="3">
        <dgm:presLayoutVars>
          <dgm:bulletEnabled val="1"/>
        </dgm:presLayoutVars>
      </dgm:prSet>
      <dgm:spPr/>
    </dgm:pt>
    <dgm:pt modelId="{5EDB5969-E6AE-481C-AF7C-28D400E63012}" type="pres">
      <dgm:prSet presAssocID="{223728CB-0D07-47C5-A635-F3D9E0CD9DD9}" presName="space" presStyleCnt="0"/>
      <dgm:spPr/>
    </dgm:pt>
    <dgm:pt modelId="{3CFA0872-F4EF-41FB-8088-E82E3C141AA4}" type="pres">
      <dgm:prSet presAssocID="{2D228C96-4855-4F53-9F69-1CA2F8D6AB10}" presName="composite" presStyleCnt="0"/>
      <dgm:spPr/>
    </dgm:pt>
    <dgm:pt modelId="{8787C19F-300B-4E53-B0F3-AF61E45A6259}" type="pres">
      <dgm:prSet presAssocID="{2D228C96-4855-4F53-9F69-1CA2F8D6AB1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11BE897-1C0E-4ADD-9CED-CB168DE85031}" type="pres">
      <dgm:prSet presAssocID="{2D228C96-4855-4F53-9F69-1CA2F8D6AB1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7924501-20E2-4112-AA48-7C45B203BB9B}" srcId="{B9E2D12C-C207-4CF1-94F8-E66AF301FE0E}" destId="{87EA8A62-8DF2-4B48-B323-A9F6803EA42E}" srcOrd="0" destOrd="0" parTransId="{C5756D79-785A-4C08-B8B5-0FB490547B92}" sibTransId="{1747A8CF-D636-40F7-B4FF-21AC9F6EF884}"/>
    <dgm:cxn modelId="{A9972E0A-8A3D-4367-A964-A772FA9DE044}" srcId="{060C22D2-0AB2-4068-A139-06CF3C34214F}" destId="{420ACC6D-1EC7-4202-8007-E127A532ED5B}" srcOrd="1" destOrd="0" parTransId="{B1A798C6-416B-4DBA-843D-065CB8660E56}" sibTransId="{DBCD7D40-603F-4FFB-9DEC-A160E86ED328}"/>
    <dgm:cxn modelId="{1AC84713-1E02-4616-958A-B88517C2A85E}" srcId="{2D228C96-4855-4F53-9F69-1CA2F8D6AB10}" destId="{BA62C225-A8F3-4C61-B2D2-4ED4DFC01561}" srcOrd="1" destOrd="0" parTransId="{08676733-3268-44A1-ADBC-30AC06CED0A6}" sibTransId="{97CD8061-9942-4057-9813-D00ACBFEAD0F}"/>
    <dgm:cxn modelId="{0CB5841A-51D1-4781-8FE2-3840C941AE1A}" type="presOf" srcId="{420ACC6D-1EC7-4202-8007-E127A532ED5B}" destId="{CF1F0AB0-84DC-47E0-A59E-A3CC1C94D350}" srcOrd="0" destOrd="1" presId="urn:microsoft.com/office/officeart/2005/8/layout/hList1"/>
    <dgm:cxn modelId="{07084F21-C7AD-4D4C-A779-7CFC61A30852}" srcId="{DD7D5A88-04CD-4777-97F8-2BAE6EE4007B}" destId="{2D228C96-4855-4F53-9F69-1CA2F8D6AB10}" srcOrd="2" destOrd="0" parTransId="{BA496548-56D8-4F9F-A5D1-1E7754BDE0E7}" sibTransId="{9AFBCE32-EDDF-4CAD-A41B-490E747CB126}"/>
    <dgm:cxn modelId="{4057DD32-C863-4454-BB04-A52D04DDC706}" srcId="{DD7D5A88-04CD-4777-97F8-2BAE6EE4007B}" destId="{060C22D2-0AB2-4068-A139-06CF3C34214F}" srcOrd="1" destOrd="0" parTransId="{E51C5581-186F-4AD5-94CD-BE16ADCBB9FD}" sibTransId="{223728CB-0D07-47C5-A635-F3D9E0CD9DD9}"/>
    <dgm:cxn modelId="{7445C740-3987-43F6-8937-DE48AE5E4CC6}" srcId="{B9E2D12C-C207-4CF1-94F8-E66AF301FE0E}" destId="{686C3E71-0D53-42C0-BD75-EEA05791E2DC}" srcOrd="1" destOrd="0" parTransId="{1C4B5CBB-5519-46C2-B395-E30D84FF9E5B}" sibTransId="{2AB8CAD8-490D-4A2B-99E9-5239E0F02CF7}"/>
    <dgm:cxn modelId="{7523EF5D-B0E0-4FBF-B8C4-1C8295C840CD}" type="presOf" srcId="{060C22D2-0AB2-4068-A139-06CF3C34214F}" destId="{C82C2D36-539D-4B24-922E-5818A39CE478}" srcOrd="0" destOrd="0" presId="urn:microsoft.com/office/officeart/2005/8/layout/hList1"/>
    <dgm:cxn modelId="{1F07EE42-C378-40D8-B1FC-008CF07B159A}" type="presOf" srcId="{FE2806C8-F2C0-4909-97A5-7AFCDB41300C}" destId="{E11BE897-1C0E-4ADD-9CED-CB168DE85031}" srcOrd="0" destOrd="0" presId="urn:microsoft.com/office/officeart/2005/8/layout/hList1"/>
    <dgm:cxn modelId="{14FBDA67-84ED-4C34-894F-ECAFAE5E41A0}" type="presOf" srcId="{0EA60B14-E0E2-4276-B58A-A023CDC8F375}" destId="{CF1F0AB0-84DC-47E0-A59E-A3CC1C94D350}" srcOrd="0" destOrd="0" presId="urn:microsoft.com/office/officeart/2005/8/layout/hList1"/>
    <dgm:cxn modelId="{9CE4DB47-5F5A-4D2D-B03F-81EA62CD4B8B}" type="presOf" srcId="{793B9154-E792-438F-909E-2F7101B8D380}" destId="{E11BE897-1C0E-4ADD-9CED-CB168DE85031}" srcOrd="0" destOrd="2" presId="urn:microsoft.com/office/officeart/2005/8/layout/hList1"/>
    <dgm:cxn modelId="{6096F24F-224C-488E-9170-7589208C64C5}" srcId="{060C22D2-0AB2-4068-A139-06CF3C34214F}" destId="{0EA60B14-E0E2-4276-B58A-A023CDC8F375}" srcOrd="0" destOrd="0" parTransId="{E5B19119-AAB8-400E-AE29-E85F617DF533}" sibTransId="{72F2C8B2-6755-47EB-9B3A-EBDFC0B3C9EC}"/>
    <dgm:cxn modelId="{BDDD1571-B2CD-40B6-A55C-7BE602D8CB71}" srcId="{2D228C96-4855-4F53-9F69-1CA2F8D6AB10}" destId="{793B9154-E792-438F-909E-2F7101B8D380}" srcOrd="2" destOrd="0" parTransId="{88B78536-FFDC-4418-BDFE-624C37517274}" sibTransId="{5F962FDB-8623-4A32-92DD-8E9ED5B40821}"/>
    <dgm:cxn modelId="{518D5152-8CF6-4726-BF98-B5C59AE3BC81}" type="presOf" srcId="{B9E2D12C-C207-4CF1-94F8-E66AF301FE0E}" destId="{BFD4484B-B2E5-466C-B9D9-ACCD7A86F0EC}" srcOrd="0" destOrd="0" presId="urn:microsoft.com/office/officeart/2005/8/layout/hList1"/>
    <dgm:cxn modelId="{A93BD879-DA31-4ED5-885E-5DABC703B956}" type="presOf" srcId="{BA62C225-A8F3-4C61-B2D2-4ED4DFC01561}" destId="{E11BE897-1C0E-4ADD-9CED-CB168DE85031}" srcOrd="0" destOrd="1" presId="urn:microsoft.com/office/officeart/2005/8/layout/hList1"/>
    <dgm:cxn modelId="{B070E27A-38D4-4388-B4E0-B904C8619E02}" srcId="{2D228C96-4855-4F53-9F69-1CA2F8D6AB10}" destId="{FE2806C8-F2C0-4909-97A5-7AFCDB41300C}" srcOrd="0" destOrd="0" parTransId="{56C6803F-CD3B-4C9F-B283-F8BD1DD06993}" sibTransId="{FBFD1F2E-C282-4C24-9D2D-92FF9C654040}"/>
    <dgm:cxn modelId="{CB005690-C7ED-4B8B-B471-98BB1F1279B6}" srcId="{DD7D5A88-04CD-4777-97F8-2BAE6EE4007B}" destId="{B9E2D12C-C207-4CF1-94F8-E66AF301FE0E}" srcOrd="0" destOrd="0" parTransId="{6CC0677C-D766-4CE8-925B-607F827FF4EA}" sibTransId="{9827E348-433F-432C-9C01-54D84D3C43F5}"/>
    <dgm:cxn modelId="{844728B6-F74B-4FF1-8353-89405A439FDC}" srcId="{2D228C96-4855-4F53-9F69-1CA2F8D6AB10}" destId="{DFA6A9A2-946B-4056-8F6A-61D8E6EF5A9F}" srcOrd="3" destOrd="0" parTransId="{1B96B56A-F3F0-42C6-B433-A19810D02EA2}" sibTransId="{344DBCA5-255F-439D-8382-079934047D2D}"/>
    <dgm:cxn modelId="{770742BA-AA59-481F-BDBF-00A044EC6260}" type="presOf" srcId="{DD7D5A88-04CD-4777-97F8-2BAE6EE4007B}" destId="{DE9144C8-38CF-404E-B2B5-469BBB537A6F}" srcOrd="0" destOrd="0" presId="urn:microsoft.com/office/officeart/2005/8/layout/hList1"/>
    <dgm:cxn modelId="{E80965C9-16DD-485B-B9DC-E27866109F2A}" type="presOf" srcId="{87EA8A62-8DF2-4B48-B323-A9F6803EA42E}" destId="{5724941E-7861-499C-83F5-CED8E49032FE}" srcOrd="0" destOrd="0" presId="urn:microsoft.com/office/officeart/2005/8/layout/hList1"/>
    <dgm:cxn modelId="{173FD5CF-DBF5-4EBC-B220-26729138A86F}" type="presOf" srcId="{2D228C96-4855-4F53-9F69-1CA2F8D6AB10}" destId="{8787C19F-300B-4E53-B0F3-AF61E45A6259}" srcOrd="0" destOrd="0" presId="urn:microsoft.com/office/officeart/2005/8/layout/hList1"/>
    <dgm:cxn modelId="{E5DB1FD6-E07E-4FD6-8EC8-C7C1A9DFF559}" srcId="{B9E2D12C-C207-4CF1-94F8-E66AF301FE0E}" destId="{0A546850-E65B-4FBE-8AFE-031CDA07E762}" srcOrd="2" destOrd="0" parTransId="{92489B86-35AA-40BA-887F-D633286C9712}" sibTransId="{F5B083F6-A58D-4D9D-A930-7F9177414DBA}"/>
    <dgm:cxn modelId="{495FC8ED-C47C-4FEE-88A6-33BFFF09EAE5}" type="presOf" srcId="{0A546850-E65B-4FBE-8AFE-031CDA07E762}" destId="{5724941E-7861-499C-83F5-CED8E49032FE}" srcOrd="0" destOrd="2" presId="urn:microsoft.com/office/officeart/2005/8/layout/hList1"/>
    <dgm:cxn modelId="{32631FF1-7989-4F2B-B403-0A0040A8901C}" type="presOf" srcId="{DFA6A9A2-946B-4056-8F6A-61D8E6EF5A9F}" destId="{E11BE897-1C0E-4ADD-9CED-CB168DE85031}" srcOrd="0" destOrd="3" presId="urn:microsoft.com/office/officeart/2005/8/layout/hList1"/>
    <dgm:cxn modelId="{E13A79FD-A0DC-42CB-B95A-61486DB644CC}" type="presOf" srcId="{686C3E71-0D53-42C0-BD75-EEA05791E2DC}" destId="{5724941E-7861-499C-83F5-CED8E49032FE}" srcOrd="0" destOrd="1" presId="urn:microsoft.com/office/officeart/2005/8/layout/hList1"/>
    <dgm:cxn modelId="{1D12E694-15A9-4E29-9A61-4163BA18CCD1}" type="presParOf" srcId="{DE9144C8-38CF-404E-B2B5-469BBB537A6F}" destId="{074BB7CB-A6C6-4914-8EB4-4CE23238E3AD}" srcOrd="0" destOrd="0" presId="urn:microsoft.com/office/officeart/2005/8/layout/hList1"/>
    <dgm:cxn modelId="{ECEE62E2-9859-40C9-857D-CDC5BBB890D3}" type="presParOf" srcId="{074BB7CB-A6C6-4914-8EB4-4CE23238E3AD}" destId="{BFD4484B-B2E5-466C-B9D9-ACCD7A86F0EC}" srcOrd="0" destOrd="0" presId="urn:microsoft.com/office/officeart/2005/8/layout/hList1"/>
    <dgm:cxn modelId="{887F00F6-CE80-4032-8F37-81D05CDBE07D}" type="presParOf" srcId="{074BB7CB-A6C6-4914-8EB4-4CE23238E3AD}" destId="{5724941E-7861-499C-83F5-CED8E49032FE}" srcOrd="1" destOrd="0" presId="urn:microsoft.com/office/officeart/2005/8/layout/hList1"/>
    <dgm:cxn modelId="{AD5E71F0-FBBB-4317-A761-052F885DC5F6}" type="presParOf" srcId="{DE9144C8-38CF-404E-B2B5-469BBB537A6F}" destId="{8BA7A2EB-F533-47BD-A476-55676FBE3D5A}" srcOrd="1" destOrd="0" presId="urn:microsoft.com/office/officeart/2005/8/layout/hList1"/>
    <dgm:cxn modelId="{45AC322A-BA15-403E-8065-FD1E8736DF1C}" type="presParOf" srcId="{DE9144C8-38CF-404E-B2B5-469BBB537A6F}" destId="{B1FBCAC5-EE82-475B-B860-7B75608B431D}" srcOrd="2" destOrd="0" presId="urn:microsoft.com/office/officeart/2005/8/layout/hList1"/>
    <dgm:cxn modelId="{D097C942-DD29-4856-ABE3-FF5B8E94D3F4}" type="presParOf" srcId="{B1FBCAC5-EE82-475B-B860-7B75608B431D}" destId="{C82C2D36-539D-4B24-922E-5818A39CE478}" srcOrd="0" destOrd="0" presId="urn:microsoft.com/office/officeart/2005/8/layout/hList1"/>
    <dgm:cxn modelId="{88C3A945-AC2D-4223-B45C-27A3AC50FC1B}" type="presParOf" srcId="{B1FBCAC5-EE82-475B-B860-7B75608B431D}" destId="{CF1F0AB0-84DC-47E0-A59E-A3CC1C94D350}" srcOrd="1" destOrd="0" presId="urn:microsoft.com/office/officeart/2005/8/layout/hList1"/>
    <dgm:cxn modelId="{23418046-C44D-42D1-904A-D8F49E23AE1B}" type="presParOf" srcId="{DE9144C8-38CF-404E-B2B5-469BBB537A6F}" destId="{5EDB5969-E6AE-481C-AF7C-28D400E63012}" srcOrd="3" destOrd="0" presId="urn:microsoft.com/office/officeart/2005/8/layout/hList1"/>
    <dgm:cxn modelId="{69C4D645-B4BB-4BBD-9254-734CCC1509DD}" type="presParOf" srcId="{DE9144C8-38CF-404E-B2B5-469BBB537A6F}" destId="{3CFA0872-F4EF-41FB-8088-E82E3C141AA4}" srcOrd="4" destOrd="0" presId="urn:microsoft.com/office/officeart/2005/8/layout/hList1"/>
    <dgm:cxn modelId="{84A34E17-69F4-411B-86C6-CE47F1008AB7}" type="presParOf" srcId="{3CFA0872-F4EF-41FB-8088-E82E3C141AA4}" destId="{8787C19F-300B-4E53-B0F3-AF61E45A6259}" srcOrd="0" destOrd="0" presId="urn:microsoft.com/office/officeart/2005/8/layout/hList1"/>
    <dgm:cxn modelId="{C6AF84CE-A534-4B14-B99E-A881FDBD04AA}" type="presParOf" srcId="{3CFA0872-F4EF-41FB-8088-E82E3C141AA4}" destId="{E11BE897-1C0E-4ADD-9CED-CB168DE850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7D5A88-04CD-4777-97F8-2BAE6EE4007B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E2D12C-C207-4CF1-94F8-E66AF301FE0E}">
      <dgm:prSet/>
      <dgm:spPr>
        <a:solidFill>
          <a:schemeClr val="bg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Social - professional landscape:</a:t>
          </a:r>
        </a:p>
      </dgm:t>
    </dgm:pt>
    <dgm:pt modelId="{6CC0677C-D766-4CE8-925B-607F827FF4EA}" type="parTrans" cxnId="{CB005690-C7ED-4B8B-B471-98BB1F1279B6}">
      <dgm:prSet/>
      <dgm:spPr/>
      <dgm:t>
        <a:bodyPr/>
        <a:lstStyle/>
        <a:p>
          <a:endParaRPr lang="en-US"/>
        </a:p>
      </dgm:t>
    </dgm:pt>
    <dgm:pt modelId="{9827E348-433F-432C-9C01-54D84D3C43F5}" type="sibTrans" cxnId="{CB005690-C7ED-4B8B-B471-98BB1F1279B6}">
      <dgm:prSet phldrT="01"/>
      <dgm:spPr/>
      <dgm:t>
        <a:bodyPr/>
        <a:lstStyle/>
        <a:p>
          <a:endParaRPr lang="en-US" dirty="0"/>
        </a:p>
      </dgm:t>
    </dgm:pt>
    <dgm:pt modelId="{060C22D2-0AB2-4068-A139-06CF3C34214F}">
      <dgm:prSet/>
      <dgm:spPr>
        <a:solidFill>
          <a:schemeClr val="tx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Question of relevance</a:t>
          </a:r>
        </a:p>
      </dgm:t>
    </dgm:pt>
    <dgm:pt modelId="{E51C5581-186F-4AD5-94CD-BE16ADCBB9FD}" type="parTrans" cxnId="{4057DD32-C863-4454-BB04-A52D04DDC706}">
      <dgm:prSet/>
      <dgm:spPr/>
      <dgm:t>
        <a:bodyPr/>
        <a:lstStyle/>
        <a:p>
          <a:endParaRPr lang="en-US"/>
        </a:p>
      </dgm:t>
    </dgm:pt>
    <dgm:pt modelId="{223728CB-0D07-47C5-A635-F3D9E0CD9DD9}" type="sibTrans" cxnId="{4057DD32-C863-4454-BB04-A52D04DDC706}">
      <dgm:prSet phldrT="02"/>
      <dgm:spPr/>
      <dgm:t>
        <a:bodyPr/>
        <a:lstStyle/>
        <a:p>
          <a:endParaRPr lang="en-US" dirty="0"/>
        </a:p>
      </dgm:t>
    </dgm:pt>
    <dgm:pt modelId="{420ACC6D-1EC7-4202-8007-E127A532ED5B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Relevance of classical music (and funding culture): social, public, psychological value</a:t>
          </a:r>
        </a:p>
      </dgm:t>
    </dgm:pt>
    <dgm:pt modelId="{B1A798C6-416B-4DBA-843D-065CB8660E56}" type="parTrans" cxnId="{A9972E0A-8A3D-4367-A964-A772FA9DE044}">
      <dgm:prSet/>
      <dgm:spPr/>
      <dgm:t>
        <a:bodyPr/>
        <a:lstStyle/>
        <a:p>
          <a:endParaRPr lang="en-US"/>
        </a:p>
      </dgm:t>
    </dgm:pt>
    <dgm:pt modelId="{DBCD7D40-603F-4FFB-9DEC-A160E86ED328}" type="sibTrans" cxnId="{A9972E0A-8A3D-4367-A964-A772FA9DE044}">
      <dgm:prSet/>
      <dgm:spPr/>
      <dgm:t>
        <a:bodyPr/>
        <a:lstStyle/>
        <a:p>
          <a:endParaRPr lang="en-US"/>
        </a:p>
      </dgm:t>
    </dgm:pt>
    <dgm:pt modelId="{D3A02544-492B-4B16-9614-6F3BBA13DC0B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However: remaining loyal audience segment, traditional </a:t>
          </a:r>
        </a:p>
      </dgm:t>
    </dgm:pt>
    <dgm:pt modelId="{BD1FD8B3-FEAA-4C9E-9A3C-4EA8FB3F73A3}" type="parTrans" cxnId="{7CF7D7B7-B42F-4351-BA9F-F0C17AC1CEEB}">
      <dgm:prSet/>
      <dgm:spPr/>
      <dgm:t>
        <a:bodyPr/>
        <a:lstStyle/>
        <a:p>
          <a:endParaRPr lang="en-US"/>
        </a:p>
      </dgm:t>
    </dgm:pt>
    <dgm:pt modelId="{C1D52F1C-DCA7-4CE2-8B1A-522B9872805D}" type="sibTrans" cxnId="{7CF7D7B7-B42F-4351-BA9F-F0C17AC1CEEB}">
      <dgm:prSet/>
      <dgm:spPr/>
      <dgm:t>
        <a:bodyPr/>
        <a:lstStyle/>
        <a:p>
          <a:endParaRPr lang="en-US"/>
        </a:p>
      </dgm:t>
    </dgm:pt>
    <dgm:pt modelId="{2D228C96-4855-4F53-9F69-1CA2F8D6AB10}">
      <dgm:prSet/>
      <dgm:spPr>
        <a:solidFill>
          <a:schemeClr val="bg2">
            <a:lumMod val="75000"/>
            <a:lumOff val="2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Education: meeting expectations:</a:t>
          </a:r>
        </a:p>
      </dgm:t>
    </dgm:pt>
    <dgm:pt modelId="{BA496548-56D8-4F9F-A5D1-1E7754BDE0E7}" type="parTrans" cxnId="{07084F21-C7AD-4D4C-A779-7CFC61A30852}">
      <dgm:prSet/>
      <dgm:spPr/>
      <dgm:t>
        <a:bodyPr/>
        <a:lstStyle/>
        <a:p>
          <a:endParaRPr lang="en-US"/>
        </a:p>
      </dgm:t>
    </dgm:pt>
    <dgm:pt modelId="{9AFBCE32-EDDF-4CAD-A41B-490E747CB126}" type="sibTrans" cxnId="{07084F21-C7AD-4D4C-A779-7CFC61A30852}">
      <dgm:prSet phldrT="03"/>
      <dgm:spPr/>
      <dgm:t>
        <a:bodyPr/>
        <a:lstStyle/>
        <a:p>
          <a:endParaRPr lang="en-US" dirty="0"/>
        </a:p>
      </dgm:t>
    </dgm:pt>
    <dgm:pt modelId="{686C3E71-0D53-42C0-BD75-EEA05791E2DC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Question of ‘the audience’</a:t>
          </a:r>
          <a:endParaRPr lang="en-BE" sz="1600" dirty="0"/>
        </a:p>
      </dgm:t>
    </dgm:pt>
    <dgm:pt modelId="{1C4B5CBB-5519-46C2-B395-E30D84FF9E5B}" type="parTrans" cxnId="{7445C740-3987-43F6-8937-DE48AE5E4CC6}">
      <dgm:prSet/>
      <dgm:spPr/>
      <dgm:t>
        <a:bodyPr/>
        <a:lstStyle/>
        <a:p>
          <a:endParaRPr lang="en-BE"/>
        </a:p>
      </dgm:t>
    </dgm:pt>
    <dgm:pt modelId="{2AB8CAD8-490D-4A2B-99E9-5239E0F02CF7}" type="sibTrans" cxnId="{7445C740-3987-43F6-8937-DE48AE5E4CC6}">
      <dgm:prSet/>
      <dgm:spPr/>
      <dgm:t>
        <a:bodyPr/>
        <a:lstStyle/>
        <a:p>
          <a:endParaRPr lang="en-BE"/>
        </a:p>
      </dgm:t>
    </dgm:pt>
    <dgm:pt modelId="{BA62C225-A8F3-4C61-B2D2-4ED4DFC01561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Portfolio career, autonomy and entrepreneurial also towards societal </a:t>
          </a:r>
          <a:r>
            <a:rPr lang="en-US" sz="1600" dirty="0" err="1"/>
            <a:t>oppoortunities</a:t>
          </a:r>
          <a:endParaRPr lang="en-BE" sz="1600" dirty="0"/>
        </a:p>
      </dgm:t>
    </dgm:pt>
    <dgm:pt modelId="{08676733-3268-44A1-ADBC-30AC06CED0A6}" type="parTrans" cxnId="{1AC84713-1E02-4616-958A-B88517C2A85E}">
      <dgm:prSet/>
      <dgm:spPr/>
      <dgm:t>
        <a:bodyPr/>
        <a:lstStyle/>
        <a:p>
          <a:endParaRPr lang="en-BE"/>
        </a:p>
      </dgm:t>
    </dgm:pt>
    <dgm:pt modelId="{97CD8061-9942-4057-9813-D00ACBFEAD0F}" type="sibTrans" cxnId="{1AC84713-1E02-4616-958A-B88517C2A85E}">
      <dgm:prSet/>
      <dgm:spPr/>
      <dgm:t>
        <a:bodyPr/>
        <a:lstStyle/>
        <a:p>
          <a:endParaRPr lang="en-BE"/>
        </a:p>
      </dgm:t>
    </dgm:pt>
    <dgm:pt modelId="{5081E9CF-F688-418E-9644-536D7608C277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Content of music profession = traditional, conditions are different</a:t>
          </a:r>
          <a:endParaRPr lang="en-BE" sz="1600" dirty="0"/>
        </a:p>
      </dgm:t>
    </dgm:pt>
    <dgm:pt modelId="{AE920C94-34B1-4430-BE59-825490FFF43E}" type="parTrans" cxnId="{9969F089-1119-449D-A46D-C4CA6CD43639}">
      <dgm:prSet/>
      <dgm:spPr/>
      <dgm:t>
        <a:bodyPr/>
        <a:lstStyle/>
        <a:p>
          <a:endParaRPr lang="en-BE"/>
        </a:p>
      </dgm:t>
    </dgm:pt>
    <dgm:pt modelId="{C26FC068-8C50-4DD1-8757-E36707ADCED2}" type="sibTrans" cxnId="{9969F089-1119-449D-A46D-C4CA6CD43639}">
      <dgm:prSet/>
      <dgm:spPr/>
      <dgm:t>
        <a:bodyPr/>
        <a:lstStyle/>
        <a:p>
          <a:endParaRPr lang="en-BE"/>
        </a:p>
      </dgm:t>
    </dgm:pt>
    <dgm:pt modelId="{014C3CF7-468A-4EBD-84B0-E639CD082C77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&gt; Creating demand, finding and creating opportunities and new audience</a:t>
          </a:r>
          <a:endParaRPr lang="en-BE" sz="1600" dirty="0"/>
        </a:p>
      </dgm:t>
    </dgm:pt>
    <dgm:pt modelId="{8000ADE7-7EEB-408E-BF14-159FC212D95E}" type="parTrans" cxnId="{560369B3-B46A-46FA-B54A-EA243E225539}">
      <dgm:prSet/>
      <dgm:spPr/>
      <dgm:t>
        <a:bodyPr/>
        <a:lstStyle/>
        <a:p>
          <a:endParaRPr lang="en-BE"/>
        </a:p>
      </dgm:t>
    </dgm:pt>
    <dgm:pt modelId="{5007063B-A813-4AE6-87E0-CEAE7971287A}" type="sibTrans" cxnId="{560369B3-B46A-46FA-B54A-EA243E225539}">
      <dgm:prSet/>
      <dgm:spPr/>
      <dgm:t>
        <a:bodyPr/>
        <a:lstStyle/>
        <a:p>
          <a:endParaRPr lang="en-BE"/>
        </a:p>
      </dgm:t>
    </dgm:pt>
    <dgm:pt modelId="{381DB87C-5CE3-4E82-AA30-4D0EAA4FBE81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Dichotomy: perception of quality loss</a:t>
          </a:r>
          <a:endParaRPr lang="en-BE" sz="1600" dirty="0"/>
        </a:p>
      </dgm:t>
    </dgm:pt>
    <dgm:pt modelId="{A8191CF2-E24B-4778-A362-CBCB4B205F0D}" type="parTrans" cxnId="{DD73AA6D-193B-4112-A518-8A3BD7D92D33}">
      <dgm:prSet/>
      <dgm:spPr/>
      <dgm:t>
        <a:bodyPr/>
        <a:lstStyle/>
        <a:p>
          <a:endParaRPr lang="en-BE"/>
        </a:p>
      </dgm:t>
    </dgm:pt>
    <dgm:pt modelId="{C28CB405-4614-4127-8D74-07549D383825}" type="sibTrans" cxnId="{DD73AA6D-193B-4112-A518-8A3BD7D92D33}">
      <dgm:prSet/>
      <dgm:spPr/>
      <dgm:t>
        <a:bodyPr/>
        <a:lstStyle/>
        <a:p>
          <a:endParaRPr lang="en-BE"/>
        </a:p>
      </dgm:t>
    </dgm:pt>
    <dgm:pt modelId="{9FF49D65-A69B-4055-BC9E-0DAF4A2C0065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Outreach, participation, immersion as alternatives / </a:t>
          </a:r>
          <a:endParaRPr lang="en-BE" sz="1600" dirty="0"/>
        </a:p>
      </dgm:t>
    </dgm:pt>
    <dgm:pt modelId="{501177AC-323F-476C-BD87-2AAC3C7AE1F5}" type="parTrans" cxnId="{D480BCDE-49F1-4B15-B433-639369D7BA3A}">
      <dgm:prSet/>
      <dgm:spPr/>
      <dgm:t>
        <a:bodyPr/>
        <a:lstStyle/>
        <a:p>
          <a:endParaRPr lang="en-BE"/>
        </a:p>
      </dgm:t>
    </dgm:pt>
    <dgm:pt modelId="{FCFE72BD-DD73-4E2D-953C-010E3BD1BBC5}" type="sibTrans" cxnId="{D480BCDE-49F1-4B15-B433-639369D7BA3A}">
      <dgm:prSet/>
      <dgm:spPr/>
      <dgm:t>
        <a:bodyPr/>
        <a:lstStyle/>
        <a:p>
          <a:endParaRPr lang="en-BE"/>
        </a:p>
      </dgm:t>
    </dgm:pt>
    <dgm:pt modelId="{8D8599B6-BFD7-42AA-B270-5555F7223AD1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Societal issues on diversity, equality, gender, inclusion, empowering,…</a:t>
          </a:r>
          <a:endParaRPr lang="en-BE" sz="1600" dirty="0"/>
        </a:p>
      </dgm:t>
    </dgm:pt>
    <dgm:pt modelId="{2BD8195F-ACBC-4AEA-B8B3-5EDD0BD99E0F}" type="parTrans" cxnId="{3F6D0920-9339-45BE-9B75-0FF1BAC2484D}">
      <dgm:prSet/>
      <dgm:spPr/>
      <dgm:t>
        <a:bodyPr/>
        <a:lstStyle/>
        <a:p>
          <a:endParaRPr lang="en-BE"/>
        </a:p>
      </dgm:t>
    </dgm:pt>
    <dgm:pt modelId="{8D04CD54-7C91-4D4A-A668-2A1266748775}" type="sibTrans" cxnId="{3F6D0920-9339-45BE-9B75-0FF1BAC2484D}">
      <dgm:prSet/>
      <dgm:spPr/>
      <dgm:t>
        <a:bodyPr/>
        <a:lstStyle/>
        <a:p>
          <a:endParaRPr lang="en-BE"/>
        </a:p>
      </dgm:t>
    </dgm:pt>
    <dgm:pt modelId="{EEC62154-03A6-47F3-A544-457223F108AE}">
      <dgm:prSet custT="1"/>
      <dgm:spPr>
        <a:solidFill>
          <a:schemeClr val="bg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sz="1600" dirty="0"/>
            <a:t>&gt; Dual question: </a:t>
          </a:r>
          <a:r>
            <a:rPr lang="en-US" sz="1600" i="1" dirty="0"/>
            <a:t>in</a:t>
          </a:r>
          <a:r>
            <a:rPr lang="en-US" sz="1600" i="0" dirty="0"/>
            <a:t> music and </a:t>
          </a:r>
          <a:r>
            <a:rPr lang="en-US" sz="1600" i="1" dirty="0"/>
            <a:t>by </a:t>
          </a:r>
          <a:r>
            <a:rPr lang="en-US" sz="1600" i="0" dirty="0"/>
            <a:t>music</a:t>
          </a:r>
          <a:endParaRPr lang="en-BE" sz="1600" dirty="0"/>
        </a:p>
      </dgm:t>
    </dgm:pt>
    <dgm:pt modelId="{EEC1E4B0-2BE6-4F1B-B92A-8FDD91CB3ADA}" type="parTrans" cxnId="{BB719340-028C-49B0-93E8-014AE2A796E9}">
      <dgm:prSet/>
      <dgm:spPr/>
      <dgm:t>
        <a:bodyPr/>
        <a:lstStyle/>
        <a:p>
          <a:endParaRPr lang="en-BE"/>
        </a:p>
      </dgm:t>
    </dgm:pt>
    <dgm:pt modelId="{D73DE04A-A603-4D36-8F9D-51C31EC527F0}" type="sibTrans" cxnId="{BB719340-028C-49B0-93E8-014AE2A796E9}">
      <dgm:prSet/>
      <dgm:spPr/>
      <dgm:t>
        <a:bodyPr/>
        <a:lstStyle/>
        <a:p>
          <a:endParaRPr lang="en-BE"/>
        </a:p>
      </dgm:t>
    </dgm:pt>
    <dgm:pt modelId="{73D64ADA-ED40-40C0-AC01-F2AD67DD549A}">
      <dgm:prSet custT="1"/>
      <dgm:spPr>
        <a:solidFill>
          <a:schemeClr val="tx1">
            <a:lumMod val="95000"/>
            <a:alpha val="90000"/>
          </a:schemeClr>
        </a:solidFill>
      </dgm:spPr>
      <dgm:t>
        <a:bodyPr/>
        <a:lstStyle/>
        <a:p>
          <a:r>
            <a:rPr lang="en-US" sz="1600" dirty="0"/>
            <a:t>Elitist reputation versus social engagement</a:t>
          </a:r>
        </a:p>
      </dgm:t>
    </dgm:pt>
    <dgm:pt modelId="{C19FBD84-25B8-4D97-A36B-8E484076A4B3}" type="parTrans" cxnId="{567EC478-6AC0-4142-BAE0-731C55E0D5E2}">
      <dgm:prSet/>
      <dgm:spPr/>
      <dgm:t>
        <a:bodyPr/>
        <a:lstStyle/>
        <a:p>
          <a:endParaRPr lang="en-BE"/>
        </a:p>
      </dgm:t>
    </dgm:pt>
    <dgm:pt modelId="{A84F4B06-3DF5-4D5E-BE8B-4760625A290E}" type="sibTrans" cxnId="{567EC478-6AC0-4142-BAE0-731C55E0D5E2}">
      <dgm:prSet/>
      <dgm:spPr/>
      <dgm:t>
        <a:bodyPr/>
        <a:lstStyle/>
        <a:p>
          <a:endParaRPr lang="en-BE"/>
        </a:p>
      </dgm:t>
    </dgm:pt>
    <dgm:pt modelId="{DE9144C8-38CF-404E-B2B5-469BBB537A6F}" type="pres">
      <dgm:prSet presAssocID="{DD7D5A88-04CD-4777-97F8-2BAE6EE4007B}" presName="Name0" presStyleCnt="0">
        <dgm:presLayoutVars>
          <dgm:dir/>
          <dgm:animLvl val="lvl"/>
          <dgm:resizeHandles val="exact"/>
        </dgm:presLayoutVars>
      </dgm:prSet>
      <dgm:spPr/>
    </dgm:pt>
    <dgm:pt modelId="{074BB7CB-A6C6-4914-8EB4-4CE23238E3AD}" type="pres">
      <dgm:prSet presAssocID="{B9E2D12C-C207-4CF1-94F8-E66AF301FE0E}" presName="composite" presStyleCnt="0"/>
      <dgm:spPr/>
    </dgm:pt>
    <dgm:pt modelId="{BFD4484B-B2E5-466C-B9D9-ACCD7A86F0EC}" type="pres">
      <dgm:prSet presAssocID="{B9E2D12C-C207-4CF1-94F8-E66AF301FE0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724941E-7861-499C-83F5-CED8E49032FE}" type="pres">
      <dgm:prSet presAssocID="{B9E2D12C-C207-4CF1-94F8-E66AF301FE0E}" presName="desTx" presStyleLbl="alignAccFollowNode1" presStyleIdx="0" presStyleCnt="3" custLinFactNeighborX="-43351" custLinFactNeighborY="334">
        <dgm:presLayoutVars>
          <dgm:bulletEnabled val="1"/>
        </dgm:presLayoutVars>
      </dgm:prSet>
      <dgm:spPr/>
    </dgm:pt>
    <dgm:pt modelId="{8BA7A2EB-F533-47BD-A476-55676FBE3D5A}" type="pres">
      <dgm:prSet presAssocID="{9827E348-433F-432C-9C01-54D84D3C43F5}" presName="space" presStyleCnt="0"/>
      <dgm:spPr/>
    </dgm:pt>
    <dgm:pt modelId="{B1FBCAC5-EE82-475B-B860-7B75608B431D}" type="pres">
      <dgm:prSet presAssocID="{060C22D2-0AB2-4068-A139-06CF3C34214F}" presName="composite" presStyleCnt="0"/>
      <dgm:spPr/>
    </dgm:pt>
    <dgm:pt modelId="{C82C2D36-539D-4B24-922E-5818A39CE478}" type="pres">
      <dgm:prSet presAssocID="{060C22D2-0AB2-4068-A139-06CF3C34214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F1F0AB0-84DC-47E0-A59E-A3CC1C94D350}" type="pres">
      <dgm:prSet presAssocID="{060C22D2-0AB2-4068-A139-06CF3C34214F}" presName="desTx" presStyleLbl="alignAccFollowNode1" presStyleIdx="1" presStyleCnt="3">
        <dgm:presLayoutVars>
          <dgm:bulletEnabled val="1"/>
        </dgm:presLayoutVars>
      </dgm:prSet>
      <dgm:spPr/>
    </dgm:pt>
    <dgm:pt modelId="{5EDB5969-E6AE-481C-AF7C-28D400E63012}" type="pres">
      <dgm:prSet presAssocID="{223728CB-0D07-47C5-A635-F3D9E0CD9DD9}" presName="space" presStyleCnt="0"/>
      <dgm:spPr/>
    </dgm:pt>
    <dgm:pt modelId="{3CFA0872-F4EF-41FB-8088-E82E3C141AA4}" type="pres">
      <dgm:prSet presAssocID="{2D228C96-4855-4F53-9F69-1CA2F8D6AB10}" presName="composite" presStyleCnt="0"/>
      <dgm:spPr/>
    </dgm:pt>
    <dgm:pt modelId="{8787C19F-300B-4E53-B0F3-AF61E45A6259}" type="pres">
      <dgm:prSet presAssocID="{2D228C96-4855-4F53-9F69-1CA2F8D6AB1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11BE897-1C0E-4ADD-9CED-CB168DE85031}" type="pres">
      <dgm:prSet presAssocID="{2D228C96-4855-4F53-9F69-1CA2F8D6AB1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F3EE1709-A97D-40E5-9011-FDCEF6739897}" type="presOf" srcId="{EEC62154-03A6-47F3-A544-457223F108AE}" destId="{5724941E-7861-499C-83F5-CED8E49032FE}" srcOrd="0" destOrd="2" presId="urn:microsoft.com/office/officeart/2005/8/layout/hList1"/>
    <dgm:cxn modelId="{A9972E0A-8A3D-4367-A964-A772FA9DE044}" srcId="{060C22D2-0AB2-4068-A139-06CF3C34214F}" destId="{420ACC6D-1EC7-4202-8007-E127A532ED5B}" srcOrd="0" destOrd="0" parTransId="{B1A798C6-416B-4DBA-843D-065CB8660E56}" sibTransId="{DBCD7D40-603F-4FFB-9DEC-A160E86ED328}"/>
    <dgm:cxn modelId="{1AC84713-1E02-4616-958A-B88517C2A85E}" srcId="{2D228C96-4855-4F53-9F69-1CA2F8D6AB10}" destId="{BA62C225-A8F3-4C61-B2D2-4ED4DFC01561}" srcOrd="0" destOrd="0" parTransId="{08676733-3268-44A1-ADBC-30AC06CED0A6}" sibTransId="{97CD8061-9942-4057-9813-D00ACBFEAD0F}"/>
    <dgm:cxn modelId="{0CB5841A-51D1-4781-8FE2-3840C941AE1A}" type="presOf" srcId="{420ACC6D-1EC7-4202-8007-E127A532ED5B}" destId="{CF1F0AB0-84DC-47E0-A59E-A3CC1C94D350}" srcOrd="0" destOrd="0" presId="urn:microsoft.com/office/officeart/2005/8/layout/hList1"/>
    <dgm:cxn modelId="{3F6D0920-9339-45BE-9B75-0FF1BAC2484D}" srcId="{B9E2D12C-C207-4CF1-94F8-E66AF301FE0E}" destId="{8D8599B6-BFD7-42AA-B270-5555F7223AD1}" srcOrd="1" destOrd="0" parTransId="{2BD8195F-ACBC-4AEA-B8B3-5EDD0BD99E0F}" sibTransId="{8D04CD54-7C91-4D4A-A668-2A1266748775}"/>
    <dgm:cxn modelId="{07084F21-C7AD-4D4C-A779-7CFC61A30852}" srcId="{DD7D5A88-04CD-4777-97F8-2BAE6EE4007B}" destId="{2D228C96-4855-4F53-9F69-1CA2F8D6AB10}" srcOrd="2" destOrd="0" parTransId="{BA496548-56D8-4F9F-A5D1-1E7754BDE0E7}" sibTransId="{9AFBCE32-EDDF-4CAD-A41B-490E747CB126}"/>
    <dgm:cxn modelId="{A0785130-FCD3-49B3-9736-50254E8DDF4A}" type="presOf" srcId="{5081E9CF-F688-418E-9644-536D7608C277}" destId="{E11BE897-1C0E-4ADD-9CED-CB168DE85031}" srcOrd="0" destOrd="1" presId="urn:microsoft.com/office/officeart/2005/8/layout/hList1"/>
    <dgm:cxn modelId="{4057DD32-C863-4454-BB04-A52D04DDC706}" srcId="{DD7D5A88-04CD-4777-97F8-2BAE6EE4007B}" destId="{060C22D2-0AB2-4068-A139-06CF3C34214F}" srcOrd="1" destOrd="0" parTransId="{E51C5581-186F-4AD5-94CD-BE16ADCBB9FD}" sibTransId="{223728CB-0D07-47C5-A635-F3D9E0CD9DD9}"/>
    <dgm:cxn modelId="{BB719340-028C-49B0-93E8-014AE2A796E9}" srcId="{B9E2D12C-C207-4CF1-94F8-E66AF301FE0E}" destId="{EEC62154-03A6-47F3-A544-457223F108AE}" srcOrd="2" destOrd="0" parTransId="{EEC1E4B0-2BE6-4F1B-B92A-8FDD91CB3ADA}" sibTransId="{D73DE04A-A603-4D36-8F9D-51C31EC527F0}"/>
    <dgm:cxn modelId="{7445C740-3987-43F6-8937-DE48AE5E4CC6}" srcId="{B9E2D12C-C207-4CF1-94F8-E66AF301FE0E}" destId="{686C3E71-0D53-42C0-BD75-EEA05791E2DC}" srcOrd="0" destOrd="0" parTransId="{1C4B5CBB-5519-46C2-B395-E30D84FF9E5B}" sibTransId="{2AB8CAD8-490D-4A2B-99E9-5239E0F02CF7}"/>
    <dgm:cxn modelId="{7523EF5D-B0E0-4FBF-B8C4-1C8295C840CD}" type="presOf" srcId="{060C22D2-0AB2-4068-A139-06CF3C34214F}" destId="{C82C2D36-539D-4B24-922E-5818A39CE478}" srcOrd="0" destOrd="0" presId="urn:microsoft.com/office/officeart/2005/8/layout/hList1"/>
    <dgm:cxn modelId="{DD73AA6D-193B-4112-A518-8A3BD7D92D33}" srcId="{2D228C96-4855-4F53-9F69-1CA2F8D6AB10}" destId="{381DB87C-5CE3-4E82-AA30-4D0EAA4FBE81}" srcOrd="3" destOrd="0" parTransId="{A8191CF2-E24B-4778-A362-CBCB4B205F0D}" sibTransId="{C28CB405-4614-4127-8D74-07549D383825}"/>
    <dgm:cxn modelId="{518D5152-8CF6-4726-BF98-B5C59AE3BC81}" type="presOf" srcId="{B9E2D12C-C207-4CF1-94F8-E66AF301FE0E}" destId="{BFD4484B-B2E5-466C-B9D9-ACCD7A86F0EC}" srcOrd="0" destOrd="0" presId="urn:microsoft.com/office/officeart/2005/8/layout/hList1"/>
    <dgm:cxn modelId="{20181D58-CAB7-4378-838A-2ED296E2D9F8}" type="presOf" srcId="{8D8599B6-BFD7-42AA-B270-5555F7223AD1}" destId="{5724941E-7861-499C-83F5-CED8E49032FE}" srcOrd="0" destOrd="1" presId="urn:microsoft.com/office/officeart/2005/8/layout/hList1"/>
    <dgm:cxn modelId="{567EC478-6AC0-4142-BAE0-731C55E0D5E2}" srcId="{060C22D2-0AB2-4068-A139-06CF3C34214F}" destId="{73D64ADA-ED40-40C0-AC01-F2AD67DD549A}" srcOrd="1" destOrd="0" parTransId="{C19FBD84-25B8-4D97-A36B-8E484076A4B3}" sibTransId="{A84F4B06-3DF5-4D5E-BE8B-4760625A290E}"/>
    <dgm:cxn modelId="{A93BD879-DA31-4ED5-885E-5DABC703B956}" type="presOf" srcId="{BA62C225-A8F3-4C61-B2D2-4ED4DFC01561}" destId="{E11BE897-1C0E-4ADD-9CED-CB168DE85031}" srcOrd="0" destOrd="0" presId="urn:microsoft.com/office/officeart/2005/8/layout/hList1"/>
    <dgm:cxn modelId="{6FA3D45A-C982-412C-AF4F-7337FE062EBC}" type="presOf" srcId="{381DB87C-5CE3-4E82-AA30-4D0EAA4FBE81}" destId="{E11BE897-1C0E-4ADD-9CED-CB168DE85031}" srcOrd="0" destOrd="3" presId="urn:microsoft.com/office/officeart/2005/8/layout/hList1"/>
    <dgm:cxn modelId="{AB83C47F-FBB2-46E9-BF8B-6698C679B556}" type="presOf" srcId="{014C3CF7-468A-4EBD-84B0-E639CD082C77}" destId="{E11BE897-1C0E-4ADD-9CED-CB168DE85031}" srcOrd="0" destOrd="2" presId="urn:microsoft.com/office/officeart/2005/8/layout/hList1"/>
    <dgm:cxn modelId="{9969F089-1119-449D-A46D-C4CA6CD43639}" srcId="{2D228C96-4855-4F53-9F69-1CA2F8D6AB10}" destId="{5081E9CF-F688-418E-9644-536D7608C277}" srcOrd="1" destOrd="0" parTransId="{AE920C94-34B1-4430-BE59-825490FFF43E}" sibTransId="{C26FC068-8C50-4DD1-8757-E36707ADCED2}"/>
    <dgm:cxn modelId="{CB005690-C7ED-4B8B-B471-98BB1F1279B6}" srcId="{DD7D5A88-04CD-4777-97F8-2BAE6EE4007B}" destId="{B9E2D12C-C207-4CF1-94F8-E66AF301FE0E}" srcOrd="0" destOrd="0" parTransId="{6CC0677C-D766-4CE8-925B-607F827FF4EA}" sibTransId="{9827E348-433F-432C-9C01-54D84D3C43F5}"/>
    <dgm:cxn modelId="{49E86E98-D368-48C4-BA21-281CCD3B0C3D}" type="presOf" srcId="{73D64ADA-ED40-40C0-AC01-F2AD67DD549A}" destId="{CF1F0AB0-84DC-47E0-A59E-A3CC1C94D350}" srcOrd="0" destOrd="1" presId="urn:microsoft.com/office/officeart/2005/8/layout/hList1"/>
    <dgm:cxn modelId="{560369B3-B46A-46FA-B54A-EA243E225539}" srcId="{2D228C96-4855-4F53-9F69-1CA2F8D6AB10}" destId="{014C3CF7-468A-4EBD-84B0-E639CD082C77}" srcOrd="2" destOrd="0" parTransId="{8000ADE7-7EEB-408E-BF14-159FC212D95E}" sibTransId="{5007063B-A813-4AE6-87E0-CEAE7971287A}"/>
    <dgm:cxn modelId="{B680AFB3-1E88-4058-8B66-A4058B70BAD9}" type="presOf" srcId="{9FF49D65-A69B-4055-BC9E-0DAF4A2C0065}" destId="{5724941E-7861-499C-83F5-CED8E49032FE}" srcOrd="0" destOrd="3" presId="urn:microsoft.com/office/officeart/2005/8/layout/hList1"/>
    <dgm:cxn modelId="{7CF7D7B7-B42F-4351-BA9F-F0C17AC1CEEB}" srcId="{060C22D2-0AB2-4068-A139-06CF3C34214F}" destId="{D3A02544-492B-4B16-9614-6F3BBA13DC0B}" srcOrd="2" destOrd="0" parTransId="{BD1FD8B3-FEAA-4C9E-9A3C-4EA8FB3F73A3}" sibTransId="{C1D52F1C-DCA7-4CE2-8B1A-522B9872805D}"/>
    <dgm:cxn modelId="{32D507B9-83FD-4C11-BD6A-167C3B6F741D}" type="presOf" srcId="{D3A02544-492B-4B16-9614-6F3BBA13DC0B}" destId="{CF1F0AB0-84DC-47E0-A59E-A3CC1C94D350}" srcOrd="0" destOrd="2" presId="urn:microsoft.com/office/officeart/2005/8/layout/hList1"/>
    <dgm:cxn modelId="{770742BA-AA59-481F-BDBF-00A044EC6260}" type="presOf" srcId="{DD7D5A88-04CD-4777-97F8-2BAE6EE4007B}" destId="{DE9144C8-38CF-404E-B2B5-469BBB537A6F}" srcOrd="0" destOrd="0" presId="urn:microsoft.com/office/officeart/2005/8/layout/hList1"/>
    <dgm:cxn modelId="{173FD5CF-DBF5-4EBC-B220-26729138A86F}" type="presOf" srcId="{2D228C96-4855-4F53-9F69-1CA2F8D6AB10}" destId="{8787C19F-300B-4E53-B0F3-AF61E45A6259}" srcOrd="0" destOrd="0" presId="urn:microsoft.com/office/officeart/2005/8/layout/hList1"/>
    <dgm:cxn modelId="{D480BCDE-49F1-4B15-B433-639369D7BA3A}" srcId="{B9E2D12C-C207-4CF1-94F8-E66AF301FE0E}" destId="{9FF49D65-A69B-4055-BC9E-0DAF4A2C0065}" srcOrd="3" destOrd="0" parTransId="{501177AC-323F-476C-BD87-2AAC3C7AE1F5}" sibTransId="{FCFE72BD-DD73-4E2D-953C-010E3BD1BBC5}"/>
    <dgm:cxn modelId="{E13A79FD-A0DC-42CB-B95A-61486DB644CC}" type="presOf" srcId="{686C3E71-0D53-42C0-BD75-EEA05791E2DC}" destId="{5724941E-7861-499C-83F5-CED8E49032FE}" srcOrd="0" destOrd="0" presId="urn:microsoft.com/office/officeart/2005/8/layout/hList1"/>
    <dgm:cxn modelId="{1D12E694-15A9-4E29-9A61-4163BA18CCD1}" type="presParOf" srcId="{DE9144C8-38CF-404E-B2B5-469BBB537A6F}" destId="{074BB7CB-A6C6-4914-8EB4-4CE23238E3AD}" srcOrd="0" destOrd="0" presId="urn:microsoft.com/office/officeart/2005/8/layout/hList1"/>
    <dgm:cxn modelId="{ECEE62E2-9859-40C9-857D-CDC5BBB890D3}" type="presParOf" srcId="{074BB7CB-A6C6-4914-8EB4-4CE23238E3AD}" destId="{BFD4484B-B2E5-466C-B9D9-ACCD7A86F0EC}" srcOrd="0" destOrd="0" presId="urn:microsoft.com/office/officeart/2005/8/layout/hList1"/>
    <dgm:cxn modelId="{887F00F6-CE80-4032-8F37-81D05CDBE07D}" type="presParOf" srcId="{074BB7CB-A6C6-4914-8EB4-4CE23238E3AD}" destId="{5724941E-7861-499C-83F5-CED8E49032FE}" srcOrd="1" destOrd="0" presId="urn:microsoft.com/office/officeart/2005/8/layout/hList1"/>
    <dgm:cxn modelId="{AD5E71F0-FBBB-4317-A761-052F885DC5F6}" type="presParOf" srcId="{DE9144C8-38CF-404E-B2B5-469BBB537A6F}" destId="{8BA7A2EB-F533-47BD-A476-55676FBE3D5A}" srcOrd="1" destOrd="0" presId="urn:microsoft.com/office/officeart/2005/8/layout/hList1"/>
    <dgm:cxn modelId="{45AC322A-BA15-403E-8065-FD1E8736DF1C}" type="presParOf" srcId="{DE9144C8-38CF-404E-B2B5-469BBB537A6F}" destId="{B1FBCAC5-EE82-475B-B860-7B75608B431D}" srcOrd="2" destOrd="0" presId="urn:microsoft.com/office/officeart/2005/8/layout/hList1"/>
    <dgm:cxn modelId="{D097C942-DD29-4856-ABE3-FF5B8E94D3F4}" type="presParOf" srcId="{B1FBCAC5-EE82-475B-B860-7B75608B431D}" destId="{C82C2D36-539D-4B24-922E-5818A39CE478}" srcOrd="0" destOrd="0" presId="urn:microsoft.com/office/officeart/2005/8/layout/hList1"/>
    <dgm:cxn modelId="{88C3A945-AC2D-4223-B45C-27A3AC50FC1B}" type="presParOf" srcId="{B1FBCAC5-EE82-475B-B860-7B75608B431D}" destId="{CF1F0AB0-84DC-47E0-A59E-A3CC1C94D350}" srcOrd="1" destOrd="0" presId="urn:microsoft.com/office/officeart/2005/8/layout/hList1"/>
    <dgm:cxn modelId="{23418046-C44D-42D1-904A-D8F49E23AE1B}" type="presParOf" srcId="{DE9144C8-38CF-404E-B2B5-469BBB537A6F}" destId="{5EDB5969-E6AE-481C-AF7C-28D400E63012}" srcOrd="3" destOrd="0" presId="urn:microsoft.com/office/officeart/2005/8/layout/hList1"/>
    <dgm:cxn modelId="{69C4D645-B4BB-4BBD-9254-734CCC1509DD}" type="presParOf" srcId="{DE9144C8-38CF-404E-B2B5-469BBB537A6F}" destId="{3CFA0872-F4EF-41FB-8088-E82E3C141AA4}" srcOrd="4" destOrd="0" presId="urn:microsoft.com/office/officeart/2005/8/layout/hList1"/>
    <dgm:cxn modelId="{84A34E17-69F4-411B-86C6-CE47F1008AB7}" type="presParOf" srcId="{3CFA0872-F4EF-41FB-8088-E82E3C141AA4}" destId="{8787C19F-300B-4E53-B0F3-AF61E45A6259}" srcOrd="0" destOrd="0" presId="urn:microsoft.com/office/officeart/2005/8/layout/hList1"/>
    <dgm:cxn modelId="{C6AF84CE-A534-4B14-B99E-A881FDBD04AA}" type="presParOf" srcId="{3CFA0872-F4EF-41FB-8088-E82E3C141AA4}" destId="{E11BE897-1C0E-4ADD-9CED-CB168DE850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7D5A88-04CD-4777-97F8-2BAE6EE4007B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E2D12C-C207-4CF1-94F8-E66AF301FE0E}">
      <dgm:prSet/>
      <dgm:spPr>
        <a:solidFill>
          <a:schemeClr val="bg2">
            <a:lumMod val="50000"/>
            <a:lumOff val="5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Society-based:</a:t>
          </a:r>
          <a:endParaRPr lang="en-US" dirty="0"/>
        </a:p>
      </dgm:t>
    </dgm:pt>
    <dgm:pt modelId="{6CC0677C-D766-4CE8-925B-607F827FF4EA}" type="parTrans" cxnId="{CB005690-C7ED-4B8B-B471-98BB1F1279B6}">
      <dgm:prSet/>
      <dgm:spPr/>
      <dgm:t>
        <a:bodyPr/>
        <a:lstStyle/>
        <a:p>
          <a:endParaRPr lang="en-US"/>
        </a:p>
      </dgm:t>
    </dgm:pt>
    <dgm:pt modelId="{9827E348-433F-432C-9C01-54D84D3C43F5}" type="sibTrans" cxnId="{CB005690-C7ED-4B8B-B471-98BB1F1279B6}">
      <dgm:prSet phldrT="01"/>
      <dgm:spPr/>
      <dgm:t>
        <a:bodyPr/>
        <a:lstStyle/>
        <a:p>
          <a:endParaRPr lang="en-US" dirty="0"/>
        </a:p>
      </dgm:t>
    </dgm:pt>
    <dgm:pt modelId="{060C22D2-0AB2-4068-A139-06CF3C34214F}">
      <dgm:prSet/>
      <dgm:spPr>
        <a:solidFill>
          <a:schemeClr val="accent3">
            <a:lumMod val="60000"/>
            <a:lumOff val="4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Content-based:</a:t>
          </a:r>
          <a:endParaRPr lang="en-US" dirty="0"/>
        </a:p>
      </dgm:t>
    </dgm:pt>
    <dgm:pt modelId="{E51C5581-186F-4AD5-94CD-BE16ADCBB9FD}" type="parTrans" cxnId="{4057DD32-C863-4454-BB04-A52D04DDC706}">
      <dgm:prSet/>
      <dgm:spPr/>
      <dgm:t>
        <a:bodyPr/>
        <a:lstStyle/>
        <a:p>
          <a:endParaRPr lang="en-US"/>
        </a:p>
      </dgm:t>
    </dgm:pt>
    <dgm:pt modelId="{223728CB-0D07-47C5-A635-F3D9E0CD9DD9}" type="sibTrans" cxnId="{4057DD32-C863-4454-BB04-A52D04DDC706}">
      <dgm:prSet phldrT="02"/>
      <dgm:spPr/>
      <dgm:t>
        <a:bodyPr/>
        <a:lstStyle/>
        <a:p>
          <a:endParaRPr lang="en-US" dirty="0"/>
        </a:p>
      </dgm:t>
    </dgm:pt>
    <dgm:pt modelId="{420ACC6D-1EC7-4202-8007-E127A532ED5B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Musical ‘product’ remains core</a:t>
          </a:r>
          <a:endParaRPr lang="en-US" sz="1600" dirty="0">
            <a:solidFill>
              <a:schemeClr val="bg1"/>
            </a:solidFill>
          </a:endParaRPr>
        </a:p>
      </dgm:t>
    </dgm:pt>
    <dgm:pt modelId="{B1A798C6-416B-4DBA-843D-065CB8660E56}" type="parTrans" cxnId="{A9972E0A-8A3D-4367-A964-A772FA9DE044}">
      <dgm:prSet/>
      <dgm:spPr/>
      <dgm:t>
        <a:bodyPr/>
        <a:lstStyle/>
        <a:p>
          <a:endParaRPr lang="en-US"/>
        </a:p>
      </dgm:t>
    </dgm:pt>
    <dgm:pt modelId="{DBCD7D40-603F-4FFB-9DEC-A160E86ED328}" type="sibTrans" cxnId="{A9972E0A-8A3D-4367-A964-A772FA9DE044}">
      <dgm:prSet/>
      <dgm:spPr/>
      <dgm:t>
        <a:bodyPr/>
        <a:lstStyle/>
        <a:p>
          <a:endParaRPr lang="en-US"/>
        </a:p>
      </dgm:t>
    </dgm:pt>
    <dgm:pt modelId="{2D228C96-4855-4F53-9F69-1CA2F8D6AB10}">
      <dgm:prSet/>
      <dgm:spPr>
        <a:solidFill>
          <a:schemeClr val="bg2">
            <a:lumMod val="75000"/>
            <a:lumOff val="25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Industry-based:</a:t>
          </a:r>
          <a:endParaRPr lang="en-US" dirty="0"/>
        </a:p>
      </dgm:t>
    </dgm:pt>
    <dgm:pt modelId="{BA496548-56D8-4F9F-A5D1-1E7754BDE0E7}" type="parTrans" cxnId="{07084F21-C7AD-4D4C-A779-7CFC61A30852}">
      <dgm:prSet/>
      <dgm:spPr/>
      <dgm:t>
        <a:bodyPr/>
        <a:lstStyle/>
        <a:p>
          <a:endParaRPr lang="en-US"/>
        </a:p>
      </dgm:t>
    </dgm:pt>
    <dgm:pt modelId="{9AFBCE32-EDDF-4CAD-A41B-490E747CB126}" type="sibTrans" cxnId="{07084F21-C7AD-4D4C-A779-7CFC61A30852}">
      <dgm:prSet phldrT="03"/>
      <dgm:spPr/>
      <dgm:t>
        <a:bodyPr/>
        <a:lstStyle/>
        <a:p>
          <a:endParaRPr lang="en-US" dirty="0"/>
        </a:p>
      </dgm:t>
    </dgm:pt>
    <dgm:pt modelId="{686C3E71-0D53-42C0-BD75-EEA05791E2DC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Still traditional demand, loyal audience</a:t>
          </a:r>
          <a:endParaRPr lang="en-BE" sz="1600" dirty="0">
            <a:solidFill>
              <a:schemeClr val="bg1"/>
            </a:solidFill>
          </a:endParaRPr>
        </a:p>
      </dgm:t>
    </dgm:pt>
    <dgm:pt modelId="{1C4B5CBB-5519-46C2-B395-E30D84FF9E5B}" type="parTrans" cxnId="{7445C740-3987-43F6-8937-DE48AE5E4CC6}">
      <dgm:prSet/>
      <dgm:spPr/>
      <dgm:t>
        <a:bodyPr/>
        <a:lstStyle/>
        <a:p>
          <a:endParaRPr lang="en-BE"/>
        </a:p>
      </dgm:t>
    </dgm:pt>
    <dgm:pt modelId="{2AB8CAD8-490D-4A2B-99E9-5239E0F02CF7}" type="sibTrans" cxnId="{7445C740-3987-43F6-8937-DE48AE5E4CC6}">
      <dgm:prSet/>
      <dgm:spPr/>
      <dgm:t>
        <a:bodyPr/>
        <a:lstStyle/>
        <a:p>
          <a:endParaRPr lang="en-BE"/>
        </a:p>
      </dgm:t>
    </dgm:pt>
    <dgm:pt modelId="{BA62C225-A8F3-4C61-B2D2-4ED4DFC01561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New expectations, new generic competencies / soft skills</a:t>
          </a:r>
          <a:endParaRPr lang="en-BE" sz="1600" dirty="0">
            <a:solidFill>
              <a:schemeClr val="bg1"/>
            </a:solidFill>
          </a:endParaRPr>
        </a:p>
      </dgm:t>
    </dgm:pt>
    <dgm:pt modelId="{08676733-3268-44A1-ADBC-30AC06CED0A6}" type="parTrans" cxnId="{1AC84713-1E02-4616-958A-B88517C2A85E}">
      <dgm:prSet/>
      <dgm:spPr/>
      <dgm:t>
        <a:bodyPr/>
        <a:lstStyle/>
        <a:p>
          <a:endParaRPr lang="en-BE"/>
        </a:p>
      </dgm:t>
    </dgm:pt>
    <dgm:pt modelId="{97CD8061-9942-4057-9813-D00ACBFEAD0F}" type="sibTrans" cxnId="{1AC84713-1E02-4616-958A-B88517C2A85E}">
      <dgm:prSet/>
      <dgm:spPr/>
      <dgm:t>
        <a:bodyPr/>
        <a:lstStyle/>
        <a:p>
          <a:endParaRPr lang="en-BE"/>
        </a:p>
      </dgm:t>
    </dgm:pt>
    <dgm:pt modelId="{87EA8A62-8DF2-4B48-B323-A9F6803EA42E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en-BE" sz="1600" dirty="0">
            <a:solidFill>
              <a:schemeClr val="bg1"/>
            </a:solidFill>
          </a:endParaRPr>
        </a:p>
      </dgm:t>
    </dgm:pt>
    <dgm:pt modelId="{C5756D79-785A-4C08-B8B5-0FB490547B92}" type="parTrans" cxnId="{97924501-20E2-4112-AA48-7C45B203BB9B}">
      <dgm:prSet/>
      <dgm:spPr/>
      <dgm:t>
        <a:bodyPr/>
        <a:lstStyle/>
        <a:p>
          <a:endParaRPr lang="en-BE"/>
        </a:p>
      </dgm:t>
    </dgm:pt>
    <dgm:pt modelId="{1747A8CF-D636-40F7-B4FF-21AC9F6EF884}" type="sibTrans" cxnId="{97924501-20E2-4112-AA48-7C45B203BB9B}">
      <dgm:prSet/>
      <dgm:spPr/>
      <dgm:t>
        <a:bodyPr/>
        <a:lstStyle/>
        <a:p>
          <a:endParaRPr lang="en-BE"/>
        </a:p>
      </dgm:t>
    </dgm:pt>
    <dgm:pt modelId="{0EA60B14-E0E2-4276-B58A-A023CDC8F375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en-US" sz="1600" dirty="0">
            <a:solidFill>
              <a:schemeClr val="bg1"/>
            </a:solidFill>
          </a:endParaRPr>
        </a:p>
      </dgm:t>
    </dgm:pt>
    <dgm:pt modelId="{E5B19119-AAB8-400E-AE29-E85F617DF533}" type="parTrans" cxnId="{6096F24F-224C-488E-9170-7589208C64C5}">
      <dgm:prSet/>
      <dgm:spPr/>
      <dgm:t>
        <a:bodyPr/>
        <a:lstStyle/>
        <a:p>
          <a:endParaRPr lang="en-BE"/>
        </a:p>
      </dgm:t>
    </dgm:pt>
    <dgm:pt modelId="{72F2C8B2-6755-47EB-9B3A-EBDFC0B3C9EC}" type="sibTrans" cxnId="{6096F24F-224C-488E-9170-7589208C64C5}">
      <dgm:prSet/>
      <dgm:spPr/>
      <dgm:t>
        <a:bodyPr/>
        <a:lstStyle/>
        <a:p>
          <a:endParaRPr lang="en-BE"/>
        </a:p>
      </dgm:t>
    </dgm:pt>
    <dgm:pt modelId="{793B9154-E792-438F-909E-2F7101B8D380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Social awareness and engagement without losing traditional disposition</a:t>
          </a:r>
          <a:endParaRPr lang="en-BE" sz="1600" dirty="0">
            <a:solidFill>
              <a:schemeClr val="bg1"/>
            </a:solidFill>
          </a:endParaRPr>
        </a:p>
      </dgm:t>
    </dgm:pt>
    <dgm:pt modelId="{88B78536-FFDC-4418-BDFE-624C37517274}" type="parTrans" cxnId="{BDDD1571-B2CD-40B6-A55C-7BE602D8CB71}">
      <dgm:prSet/>
      <dgm:spPr/>
      <dgm:t>
        <a:bodyPr/>
        <a:lstStyle/>
        <a:p>
          <a:endParaRPr lang="en-BE"/>
        </a:p>
      </dgm:t>
    </dgm:pt>
    <dgm:pt modelId="{5F962FDB-8623-4A32-92DD-8E9ED5B40821}" type="sibTrans" cxnId="{BDDD1571-B2CD-40B6-A55C-7BE602D8CB71}">
      <dgm:prSet/>
      <dgm:spPr/>
      <dgm:t>
        <a:bodyPr/>
        <a:lstStyle/>
        <a:p>
          <a:endParaRPr lang="en-BE"/>
        </a:p>
      </dgm:t>
    </dgm:pt>
    <dgm:pt modelId="{0A546850-E65B-4FBE-8AFE-031CDA07E762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Questions on relevance, socially driven: ‘power’ of music via outreach</a:t>
          </a:r>
          <a:endParaRPr lang="en-BE" sz="1600" dirty="0">
            <a:solidFill>
              <a:schemeClr val="bg1"/>
            </a:solidFill>
          </a:endParaRPr>
        </a:p>
      </dgm:t>
    </dgm:pt>
    <dgm:pt modelId="{92489B86-35AA-40BA-887F-D633286C9712}" type="parTrans" cxnId="{E5DB1FD6-E07E-4FD6-8EC8-C7C1A9DFF559}">
      <dgm:prSet/>
      <dgm:spPr/>
      <dgm:t>
        <a:bodyPr/>
        <a:lstStyle/>
        <a:p>
          <a:endParaRPr lang="en-BE"/>
        </a:p>
      </dgm:t>
    </dgm:pt>
    <dgm:pt modelId="{F5B083F6-A58D-4D9D-A930-7F9177414DBA}" type="sibTrans" cxnId="{E5DB1FD6-E07E-4FD6-8EC8-C7C1A9DFF559}">
      <dgm:prSet/>
      <dgm:spPr/>
      <dgm:t>
        <a:bodyPr/>
        <a:lstStyle/>
        <a:p>
          <a:endParaRPr lang="en-BE"/>
        </a:p>
      </dgm:t>
    </dgm:pt>
    <dgm:pt modelId="{FE2806C8-F2C0-4909-97A5-7AFCDB41300C}">
      <dgm:prSet custT="1"/>
      <dgm:spPr>
        <a:solidFill>
          <a:schemeClr val="bg2">
            <a:lumMod val="10000"/>
            <a:lumOff val="9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en-BE" sz="1600" dirty="0">
            <a:solidFill>
              <a:schemeClr val="bg1"/>
            </a:solidFill>
          </a:endParaRPr>
        </a:p>
      </dgm:t>
    </dgm:pt>
    <dgm:pt modelId="{56C6803F-CD3B-4C9F-B283-F8BD1DD06993}" type="parTrans" cxnId="{B070E27A-38D4-4388-B4E0-B904C8619E02}">
      <dgm:prSet/>
      <dgm:spPr/>
      <dgm:t>
        <a:bodyPr/>
        <a:lstStyle/>
        <a:p>
          <a:endParaRPr lang="en-BE"/>
        </a:p>
      </dgm:t>
    </dgm:pt>
    <dgm:pt modelId="{FBFD1F2E-C282-4C24-9D2D-92FF9C654040}" type="sibTrans" cxnId="{B070E27A-38D4-4388-B4E0-B904C8619E02}">
      <dgm:prSet/>
      <dgm:spPr/>
      <dgm:t>
        <a:bodyPr/>
        <a:lstStyle/>
        <a:p>
          <a:endParaRPr lang="en-BE"/>
        </a:p>
      </dgm:t>
    </dgm:pt>
    <dgm:pt modelId="{1770797B-BCC0-4411-B345-CEDE7A7BF1A8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n-US" sz="1600" dirty="0">
              <a:solidFill>
                <a:schemeClr val="bg1"/>
              </a:solidFill>
            </a:rPr>
            <a:t>Adaptations in terms of audience (accessibility): other disciplines, stages, immersive</a:t>
          </a:r>
        </a:p>
      </dgm:t>
    </dgm:pt>
    <dgm:pt modelId="{722EFE1B-E0CA-47BB-A5B2-4911DC710123}" type="parTrans" cxnId="{400FAD4F-60AD-412D-85A4-4AD9A98E33B5}">
      <dgm:prSet/>
      <dgm:spPr/>
      <dgm:t>
        <a:bodyPr/>
        <a:lstStyle/>
        <a:p>
          <a:endParaRPr lang="en-BE"/>
        </a:p>
      </dgm:t>
    </dgm:pt>
    <dgm:pt modelId="{C3D57ADE-76B6-4857-A05B-E2590C240E2C}" type="sibTrans" cxnId="{400FAD4F-60AD-412D-85A4-4AD9A98E33B5}">
      <dgm:prSet/>
      <dgm:spPr/>
      <dgm:t>
        <a:bodyPr/>
        <a:lstStyle/>
        <a:p>
          <a:endParaRPr lang="en-BE"/>
        </a:p>
      </dgm:t>
    </dgm:pt>
    <dgm:pt modelId="{DE9144C8-38CF-404E-B2B5-469BBB537A6F}" type="pres">
      <dgm:prSet presAssocID="{DD7D5A88-04CD-4777-97F8-2BAE6EE4007B}" presName="Name0" presStyleCnt="0">
        <dgm:presLayoutVars>
          <dgm:dir/>
          <dgm:animLvl val="lvl"/>
          <dgm:resizeHandles val="exact"/>
        </dgm:presLayoutVars>
      </dgm:prSet>
      <dgm:spPr/>
    </dgm:pt>
    <dgm:pt modelId="{074BB7CB-A6C6-4914-8EB4-4CE23238E3AD}" type="pres">
      <dgm:prSet presAssocID="{B9E2D12C-C207-4CF1-94F8-E66AF301FE0E}" presName="composite" presStyleCnt="0"/>
      <dgm:spPr/>
    </dgm:pt>
    <dgm:pt modelId="{BFD4484B-B2E5-466C-B9D9-ACCD7A86F0EC}" type="pres">
      <dgm:prSet presAssocID="{B9E2D12C-C207-4CF1-94F8-E66AF301FE0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724941E-7861-499C-83F5-CED8E49032FE}" type="pres">
      <dgm:prSet presAssocID="{B9E2D12C-C207-4CF1-94F8-E66AF301FE0E}" presName="desTx" presStyleLbl="alignAccFollowNode1" presStyleIdx="0" presStyleCnt="3" custLinFactNeighborX="-103" custLinFactNeighborY="-899">
        <dgm:presLayoutVars>
          <dgm:bulletEnabled val="1"/>
        </dgm:presLayoutVars>
      </dgm:prSet>
      <dgm:spPr/>
    </dgm:pt>
    <dgm:pt modelId="{8BA7A2EB-F533-47BD-A476-55676FBE3D5A}" type="pres">
      <dgm:prSet presAssocID="{9827E348-433F-432C-9C01-54D84D3C43F5}" presName="space" presStyleCnt="0"/>
      <dgm:spPr/>
    </dgm:pt>
    <dgm:pt modelId="{B1FBCAC5-EE82-475B-B860-7B75608B431D}" type="pres">
      <dgm:prSet presAssocID="{060C22D2-0AB2-4068-A139-06CF3C34214F}" presName="composite" presStyleCnt="0"/>
      <dgm:spPr/>
    </dgm:pt>
    <dgm:pt modelId="{C82C2D36-539D-4B24-922E-5818A39CE478}" type="pres">
      <dgm:prSet presAssocID="{060C22D2-0AB2-4068-A139-06CF3C34214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F1F0AB0-84DC-47E0-A59E-A3CC1C94D350}" type="pres">
      <dgm:prSet presAssocID="{060C22D2-0AB2-4068-A139-06CF3C34214F}" presName="desTx" presStyleLbl="alignAccFollowNode1" presStyleIdx="1" presStyleCnt="3">
        <dgm:presLayoutVars>
          <dgm:bulletEnabled val="1"/>
        </dgm:presLayoutVars>
      </dgm:prSet>
      <dgm:spPr/>
    </dgm:pt>
    <dgm:pt modelId="{5EDB5969-E6AE-481C-AF7C-28D400E63012}" type="pres">
      <dgm:prSet presAssocID="{223728CB-0D07-47C5-A635-F3D9E0CD9DD9}" presName="space" presStyleCnt="0"/>
      <dgm:spPr/>
    </dgm:pt>
    <dgm:pt modelId="{3CFA0872-F4EF-41FB-8088-E82E3C141AA4}" type="pres">
      <dgm:prSet presAssocID="{2D228C96-4855-4F53-9F69-1CA2F8D6AB10}" presName="composite" presStyleCnt="0"/>
      <dgm:spPr/>
    </dgm:pt>
    <dgm:pt modelId="{8787C19F-300B-4E53-B0F3-AF61E45A6259}" type="pres">
      <dgm:prSet presAssocID="{2D228C96-4855-4F53-9F69-1CA2F8D6AB1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11BE897-1C0E-4ADD-9CED-CB168DE85031}" type="pres">
      <dgm:prSet presAssocID="{2D228C96-4855-4F53-9F69-1CA2F8D6AB1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7924501-20E2-4112-AA48-7C45B203BB9B}" srcId="{B9E2D12C-C207-4CF1-94F8-E66AF301FE0E}" destId="{87EA8A62-8DF2-4B48-B323-A9F6803EA42E}" srcOrd="0" destOrd="0" parTransId="{C5756D79-785A-4C08-B8B5-0FB490547B92}" sibTransId="{1747A8CF-D636-40F7-B4FF-21AC9F6EF884}"/>
    <dgm:cxn modelId="{A9972E0A-8A3D-4367-A964-A772FA9DE044}" srcId="{060C22D2-0AB2-4068-A139-06CF3C34214F}" destId="{420ACC6D-1EC7-4202-8007-E127A532ED5B}" srcOrd="1" destOrd="0" parTransId="{B1A798C6-416B-4DBA-843D-065CB8660E56}" sibTransId="{DBCD7D40-603F-4FFB-9DEC-A160E86ED328}"/>
    <dgm:cxn modelId="{1AC84713-1E02-4616-958A-B88517C2A85E}" srcId="{2D228C96-4855-4F53-9F69-1CA2F8D6AB10}" destId="{BA62C225-A8F3-4C61-B2D2-4ED4DFC01561}" srcOrd="1" destOrd="0" parTransId="{08676733-3268-44A1-ADBC-30AC06CED0A6}" sibTransId="{97CD8061-9942-4057-9813-D00ACBFEAD0F}"/>
    <dgm:cxn modelId="{0CB5841A-51D1-4781-8FE2-3840C941AE1A}" type="presOf" srcId="{420ACC6D-1EC7-4202-8007-E127A532ED5B}" destId="{CF1F0AB0-84DC-47E0-A59E-A3CC1C94D350}" srcOrd="0" destOrd="1" presId="urn:microsoft.com/office/officeart/2005/8/layout/hList1"/>
    <dgm:cxn modelId="{07084F21-C7AD-4D4C-A779-7CFC61A30852}" srcId="{DD7D5A88-04CD-4777-97F8-2BAE6EE4007B}" destId="{2D228C96-4855-4F53-9F69-1CA2F8D6AB10}" srcOrd="2" destOrd="0" parTransId="{BA496548-56D8-4F9F-A5D1-1E7754BDE0E7}" sibTransId="{9AFBCE32-EDDF-4CAD-A41B-490E747CB126}"/>
    <dgm:cxn modelId="{4057DD32-C863-4454-BB04-A52D04DDC706}" srcId="{DD7D5A88-04CD-4777-97F8-2BAE6EE4007B}" destId="{060C22D2-0AB2-4068-A139-06CF3C34214F}" srcOrd="1" destOrd="0" parTransId="{E51C5581-186F-4AD5-94CD-BE16ADCBB9FD}" sibTransId="{223728CB-0D07-47C5-A635-F3D9E0CD9DD9}"/>
    <dgm:cxn modelId="{7445C740-3987-43F6-8937-DE48AE5E4CC6}" srcId="{B9E2D12C-C207-4CF1-94F8-E66AF301FE0E}" destId="{686C3E71-0D53-42C0-BD75-EEA05791E2DC}" srcOrd="1" destOrd="0" parTransId="{1C4B5CBB-5519-46C2-B395-E30D84FF9E5B}" sibTransId="{2AB8CAD8-490D-4A2B-99E9-5239E0F02CF7}"/>
    <dgm:cxn modelId="{7523EF5D-B0E0-4FBF-B8C4-1C8295C840CD}" type="presOf" srcId="{060C22D2-0AB2-4068-A139-06CF3C34214F}" destId="{C82C2D36-539D-4B24-922E-5818A39CE478}" srcOrd="0" destOrd="0" presId="urn:microsoft.com/office/officeart/2005/8/layout/hList1"/>
    <dgm:cxn modelId="{1F07EE42-C378-40D8-B1FC-008CF07B159A}" type="presOf" srcId="{FE2806C8-F2C0-4909-97A5-7AFCDB41300C}" destId="{E11BE897-1C0E-4ADD-9CED-CB168DE85031}" srcOrd="0" destOrd="0" presId="urn:microsoft.com/office/officeart/2005/8/layout/hList1"/>
    <dgm:cxn modelId="{14FBDA67-84ED-4C34-894F-ECAFAE5E41A0}" type="presOf" srcId="{0EA60B14-E0E2-4276-B58A-A023CDC8F375}" destId="{CF1F0AB0-84DC-47E0-A59E-A3CC1C94D350}" srcOrd="0" destOrd="0" presId="urn:microsoft.com/office/officeart/2005/8/layout/hList1"/>
    <dgm:cxn modelId="{9CE4DB47-5F5A-4D2D-B03F-81EA62CD4B8B}" type="presOf" srcId="{793B9154-E792-438F-909E-2F7101B8D380}" destId="{E11BE897-1C0E-4ADD-9CED-CB168DE85031}" srcOrd="0" destOrd="2" presId="urn:microsoft.com/office/officeart/2005/8/layout/hList1"/>
    <dgm:cxn modelId="{400FAD4F-60AD-412D-85A4-4AD9A98E33B5}" srcId="{060C22D2-0AB2-4068-A139-06CF3C34214F}" destId="{1770797B-BCC0-4411-B345-CEDE7A7BF1A8}" srcOrd="2" destOrd="0" parTransId="{722EFE1B-E0CA-47BB-A5B2-4911DC710123}" sibTransId="{C3D57ADE-76B6-4857-A05B-E2590C240E2C}"/>
    <dgm:cxn modelId="{6096F24F-224C-488E-9170-7589208C64C5}" srcId="{060C22D2-0AB2-4068-A139-06CF3C34214F}" destId="{0EA60B14-E0E2-4276-B58A-A023CDC8F375}" srcOrd="0" destOrd="0" parTransId="{E5B19119-AAB8-400E-AE29-E85F617DF533}" sibTransId="{72F2C8B2-6755-47EB-9B3A-EBDFC0B3C9EC}"/>
    <dgm:cxn modelId="{BDDD1571-B2CD-40B6-A55C-7BE602D8CB71}" srcId="{2D228C96-4855-4F53-9F69-1CA2F8D6AB10}" destId="{793B9154-E792-438F-909E-2F7101B8D380}" srcOrd="2" destOrd="0" parTransId="{88B78536-FFDC-4418-BDFE-624C37517274}" sibTransId="{5F962FDB-8623-4A32-92DD-8E9ED5B40821}"/>
    <dgm:cxn modelId="{518D5152-8CF6-4726-BF98-B5C59AE3BC81}" type="presOf" srcId="{B9E2D12C-C207-4CF1-94F8-E66AF301FE0E}" destId="{BFD4484B-B2E5-466C-B9D9-ACCD7A86F0EC}" srcOrd="0" destOrd="0" presId="urn:microsoft.com/office/officeart/2005/8/layout/hList1"/>
    <dgm:cxn modelId="{A93BD879-DA31-4ED5-885E-5DABC703B956}" type="presOf" srcId="{BA62C225-A8F3-4C61-B2D2-4ED4DFC01561}" destId="{E11BE897-1C0E-4ADD-9CED-CB168DE85031}" srcOrd="0" destOrd="1" presId="urn:microsoft.com/office/officeart/2005/8/layout/hList1"/>
    <dgm:cxn modelId="{B070E27A-38D4-4388-B4E0-B904C8619E02}" srcId="{2D228C96-4855-4F53-9F69-1CA2F8D6AB10}" destId="{FE2806C8-F2C0-4909-97A5-7AFCDB41300C}" srcOrd="0" destOrd="0" parTransId="{56C6803F-CD3B-4C9F-B283-F8BD1DD06993}" sibTransId="{FBFD1F2E-C282-4C24-9D2D-92FF9C654040}"/>
    <dgm:cxn modelId="{CB005690-C7ED-4B8B-B471-98BB1F1279B6}" srcId="{DD7D5A88-04CD-4777-97F8-2BAE6EE4007B}" destId="{B9E2D12C-C207-4CF1-94F8-E66AF301FE0E}" srcOrd="0" destOrd="0" parTransId="{6CC0677C-D766-4CE8-925B-607F827FF4EA}" sibTransId="{9827E348-433F-432C-9C01-54D84D3C43F5}"/>
    <dgm:cxn modelId="{770742BA-AA59-481F-BDBF-00A044EC6260}" type="presOf" srcId="{DD7D5A88-04CD-4777-97F8-2BAE6EE4007B}" destId="{DE9144C8-38CF-404E-B2B5-469BBB537A6F}" srcOrd="0" destOrd="0" presId="urn:microsoft.com/office/officeart/2005/8/layout/hList1"/>
    <dgm:cxn modelId="{E80965C9-16DD-485B-B9DC-E27866109F2A}" type="presOf" srcId="{87EA8A62-8DF2-4B48-B323-A9F6803EA42E}" destId="{5724941E-7861-499C-83F5-CED8E49032FE}" srcOrd="0" destOrd="0" presId="urn:microsoft.com/office/officeart/2005/8/layout/hList1"/>
    <dgm:cxn modelId="{173FD5CF-DBF5-4EBC-B220-26729138A86F}" type="presOf" srcId="{2D228C96-4855-4F53-9F69-1CA2F8D6AB10}" destId="{8787C19F-300B-4E53-B0F3-AF61E45A6259}" srcOrd="0" destOrd="0" presId="urn:microsoft.com/office/officeart/2005/8/layout/hList1"/>
    <dgm:cxn modelId="{16AA3DD0-AE3E-4FA4-8303-BEACBA13D2DF}" type="presOf" srcId="{1770797B-BCC0-4411-B345-CEDE7A7BF1A8}" destId="{CF1F0AB0-84DC-47E0-A59E-A3CC1C94D350}" srcOrd="0" destOrd="2" presId="urn:microsoft.com/office/officeart/2005/8/layout/hList1"/>
    <dgm:cxn modelId="{E5DB1FD6-E07E-4FD6-8EC8-C7C1A9DFF559}" srcId="{B9E2D12C-C207-4CF1-94F8-E66AF301FE0E}" destId="{0A546850-E65B-4FBE-8AFE-031CDA07E762}" srcOrd="2" destOrd="0" parTransId="{92489B86-35AA-40BA-887F-D633286C9712}" sibTransId="{F5B083F6-A58D-4D9D-A930-7F9177414DBA}"/>
    <dgm:cxn modelId="{495FC8ED-C47C-4FEE-88A6-33BFFF09EAE5}" type="presOf" srcId="{0A546850-E65B-4FBE-8AFE-031CDA07E762}" destId="{5724941E-7861-499C-83F5-CED8E49032FE}" srcOrd="0" destOrd="2" presId="urn:microsoft.com/office/officeart/2005/8/layout/hList1"/>
    <dgm:cxn modelId="{E13A79FD-A0DC-42CB-B95A-61486DB644CC}" type="presOf" srcId="{686C3E71-0D53-42C0-BD75-EEA05791E2DC}" destId="{5724941E-7861-499C-83F5-CED8E49032FE}" srcOrd="0" destOrd="1" presId="urn:microsoft.com/office/officeart/2005/8/layout/hList1"/>
    <dgm:cxn modelId="{1D12E694-15A9-4E29-9A61-4163BA18CCD1}" type="presParOf" srcId="{DE9144C8-38CF-404E-B2B5-469BBB537A6F}" destId="{074BB7CB-A6C6-4914-8EB4-4CE23238E3AD}" srcOrd="0" destOrd="0" presId="urn:microsoft.com/office/officeart/2005/8/layout/hList1"/>
    <dgm:cxn modelId="{ECEE62E2-9859-40C9-857D-CDC5BBB890D3}" type="presParOf" srcId="{074BB7CB-A6C6-4914-8EB4-4CE23238E3AD}" destId="{BFD4484B-B2E5-466C-B9D9-ACCD7A86F0EC}" srcOrd="0" destOrd="0" presId="urn:microsoft.com/office/officeart/2005/8/layout/hList1"/>
    <dgm:cxn modelId="{887F00F6-CE80-4032-8F37-81D05CDBE07D}" type="presParOf" srcId="{074BB7CB-A6C6-4914-8EB4-4CE23238E3AD}" destId="{5724941E-7861-499C-83F5-CED8E49032FE}" srcOrd="1" destOrd="0" presId="urn:microsoft.com/office/officeart/2005/8/layout/hList1"/>
    <dgm:cxn modelId="{AD5E71F0-FBBB-4317-A761-052F885DC5F6}" type="presParOf" srcId="{DE9144C8-38CF-404E-B2B5-469BBB537A6F}" destId="{8BA7A2EB-F533-47BD-A476-55676FBE3D5A}" srcOrd="1" destOrd="0" presId="urn:microsoft.com/office/officeart/2005/8/layout/hList1"/>
    <dgm:cxn modelId="{45AC322A-BA15-403E-8065-FD1E8736DF1C}" type="presParOf" srcId="{DE9144C8-38CF-404E-B2B5-469BBB537A6F}" destId="{B1FBCAC5-EE82-475B-B860-7B75608B431D}" srcOrd="2" destOrd="0" presId="urn:microsoft.com/office/officeart/2005/8/layout/hList1"/>
    <dgm:cxn modelId="{D097C942-DD29-4856-ABE3-FF5B8E94D3F4}" type="presParOf" srcId="{B1FBCAC5-EE82-475B-B860-7B75608B431D}" destId="{C82C2D36-539D-4B24-922E-5818A39CE478}" srcOrd="0" destOrd="0" presId="urn:microsoft.com/office/officeart/2005/8/layout/hList1"/>
    <dgm:cxn modelId="{88C3A945-AC2D-4223-B45C-27A3AC50FC1B}" type="presParOf" srcId="{B1FBCAC5-EE82-475B-B860-7B75608B431D}" destId="{CF1F0AB0-84DC-47E0-A59E-A3CC1C94D350}" srcOrd="1" destOrd="0" presId="urn:microsoft.com/office/officeart/2005/8/layout/hList1"/>
    <dgm:cxn modelId="{23418046-C44D-42D1-904A-D8F49E23AE1B}" type="presParOf" srcId="{DE9144C8-38CF-404E-B2B5-469BBB537A6F}" destId="{5EDB5969-E6AE-481C-AF7C-28D400E63012}" srcOrd="3" destOrd="0" presId="urn:microsoft.com/office/officeart/2005/8/layout/hList1"/>
    <dgm:cxn modelId="{69C4D645-B4BB-4BBD-9254-734CCC1509DD}" type="presParOf" srcId="{DE9144C8-38CF-404E-B2B5-469BBB537A6F}" destId="{3CFA0872-F4EF-41FB-8088-E82E3C141AA4}" srcOrd="4" destOrd="0" presId="urn:microsoft.com/office/officeart/2005/8/layout/hList1"/>
    <dgm:cxn modelId="{84A34E17-69F4-411B-86C6-CE47F1008AB7}" type="presParOf" srcId="{3CFA0872-F4EF-41FB-8088-E82E3C141AA4}" destId="{8787C19F-300B-4E53-B0F3-AF61E45A6259}" srcOrd="0" destOrd="0" presId="urn:microsoft.com/office/officeart/2005/8/layout/hList1"/>
    <dgm:cxn modelId="{C6AF84CE-A534-4B14-B99E-A881FDBD04AA}" type="presParOf" srcId="{3CFA0872-F4EF-41FB-8088-E82E3C141AA4}" destId="{E11BE897-1C0E-4ADD-9CED-CB168DE850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34C061-3A8E-4472-AE0E-655D06551393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35AF3E6-D861-4FCC-8CD7-857CFD055D4E}">
      <dgm:prSet custT="1"/>
      <dgm:spPr>
        <a:solidFill>
          <a:schemeClr val="bg2">
            <a:lumMod val="25000"/>
            <a:lumOff val="75000"/>
          </a:schemeClr>
        </a:solidFill>
      </dgm:spPr>
      <dgm:t>
        <a:bodyPr/>
        <a:lstStyle/>
        <a:p>
          <a:r>
            <a:rPr lang="en-US" sz="3200" dirty="0"/>
            <a:t>Position Paper:</a:t>
          </a:r>
        </a:p>
        <a:p>
          <a:r>
            <a:rPr lang="nl-BE" sz="18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https://www.frontiersin.org/articles/10.3389/fpsyg.2021.713648/full</a:t>
          </a:r>
          <a:endParaRPr lang="en-US" sz="3200" dirty="0"/>
        </a:p>
      </dgm:t>
    </dgm:pt>
    <dgm:pt modelId="{8D714918-573F-4F7A-8A50-C00B7F83F56A}" type="parTrans" cxnId="{33BC2C9F-1347-4686-840F-800796AF114D}">
      <dgm:prSet/>
      <dgm:spPr/>
      <dgm:t>
        <a:bodyPr/>
        <a:lstStyle/>
        <a:p>
          <a:endParaRPr lang="en-US"/>
        </a:p>
      </dgm:t>
    </dgm:pt>
    <dgm:pt modelId="{4549C7B0-FD2F-4EF5-B999-A187F27FFDE4}" type="sibTrans" cxnId="{33BC2C9F-1347-4686-840F-800796AF114D}">
      <dgm:prSet/>
      <dgm:spPr/>
      <dgm:t>
        <a:bodyPr/>
        <a:lstStyle/>
        <a:p>
          <a:endParaRPr lang="en-US"/>
        </a:p>
      </dgm:t>
    </dgm:pt>
    <dgm:pt modelId="{37CFB4F0-B0C8-4834-A7DB-4F247C0537AC}">
      <dgm:prSet custT="1"/>
      <dgm:spPr>
        <a:solidFill>
          <a:schemeClr val="bg2">
            <a:lumMod val="50000"/>
            <a:lumOff val="50000"/>
          </a:schemeClr>
        </a:solidFill>
      </dgm:spPr>
      <dgm:t>
        <a:bodyPr/>
        <a:lstStyle/>
        <a:p>
          <a:r>
            <a:rPr lang="en-US" sz="3200" dirty="0"/>
            <a:t>YouTube advocacy message:</a:t>
          </a:r>
        </a:p>
        <a:p>
          <a:r>
            <a:rPr lang="en-US" sz="1800" u="sng" dirty="0">
              <a:solidFill>
                <a:schemeClr val="tx1"/>
              </a:solidFill>
              <a:cs typeface="Calibri" panose="020F0502020204030204" pitchFamily="34" charset="0"/>
            </a:rPr>
            <a:t>https://www.youtube.com/watch?v=T_i7-oMNFAc&amp;t=150s</a:t>
          </a:r>
          <a:endParaRPr lang="en-US" sz="1800" u="sng" dirty="0">
            <a:solidFill>
              <a:schemeClr val="tx1"/>
            </a:solidFill>
          </a:endParaRPr>
        </a:p>
      </dgm:t>
    </dgm:pt>
    <dgm:pt modelId="{3F6F0C0A-4B47-40A1-BBFC-968B3D9FBCFB}" type="parTrans" cxnId="{B2509843-5960-4935-8844-57B62E1B6DB6}">
      <dgm:prSet/>
      <dgm:spPr/>
      <dgm:t>
        <a:bodyPr/>
        <a:lstStyle/>
        <a:p>
          <a:endParaRPr lang="en-US"/>
        </a:p>
      </dgm:t>
    </dgm:pt>
    <dgm:pt modelId="{E057569E-71A7-473A-8021-B20EE69B9E77}" type="sibTrans" cxnId="{B2509843-5960-4935-8844-57B62E1B6DB6}">
      <dgm:prSet/>
      <dgm:spPr/>
      <dgm:t>
        <a:bodyPr/>
        <a:lstStyle/>
        <a:p>
          <a:endParaRPr lang="en-US"/>
        </a:p>
      </dgm:t>
    </dgm:pt>
    <dgm:pt modelId="{AB47AFBD-ED43-4B3B-96F7-DBDE4746866D}">
      <dgm:prSet custT="1"/>
      <dgm:spPr>
        <a:solidFill>
          <a:schemeClr val="bg2">
            <a:lumMod val="75000"/>
            <a:lumOff val="25000"/>
          </a:schemeClr>
        </a:solidFill>
      </dgm:spPr>
      <dgm:t>
        <a:bodyPr/>
        <a:lstStyle/>
        <a:p>
          <a:r>
            <a:rPr lang="en-US" sz="3200" dirty="0"/>
            <a:t>Overview SMS strands</a:t>
          </a:r>
        </a:p>
        <a:p>
          <a:r>
            <a:rPr lang="en-US" sz="1800" dirty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https://sms.aec-music.eu/</a:t>
          </a:r>
        </a:p>
        <a:p>
          <a:r>
            <a:rPr lang="en-GB" sz="1800" dirty="0">
              <a:solidFill>
                <a:schemeClr val="tx1"/>
              </a:solidFill>
              <a:latin typeface="+mn-lt"/>
              <a:cs typeface="Calibri" panose="020F0502020204030204" pitchFamily="34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https://www.youtube.com/watch?v=wNmdVxiWdH0</a:t>
          </a:r>
          <a:endParaRPr lang="en-US" sz="1800" dirty="0">
            <a:solidFill>
              <a:schemeClr val="tx1"/>
            </a:solidFill>
            <a:latin typeface="+mn-lt"/>
          </a:endParaRPr>
        </a:p>
        <a:p>
          <a:endParaRPr lang="en-US" sz="3200" dirty="0"/>
        </a:p>
      </dgm:t>
    </dgm:pt>
    <dgm:pt modelId="{F23CBF1F-57F1-4B5F-94DD-485E753FEEE6}" type="parTrans" cxnId="{E5351BDF-ADC1-4648-9A78-79623F078323}">
      <dgm:prSet/>
      <dgm:spPr/>
      <dgm:t>
        <a:bodyPr/>
        <a:lstStyle/>
        <a:p>
          <a:endParaRPr lang="en-US"/>
        </a:p>
      </dgm:t>
    </dgm:pt>
    <dgm:pt modelId="{DCD0CD5D-A677-4D47-83D8-AB6841B65A1B}" type="sibTrans" cxnId="{E5351BDF-ADC1-4648-9A78-79623F078323}">
      <dgm:prSet/>
      <dgm:spPr/>
      <dgm:t>
        <a:bodyPr/>
        <a:lstStyle/>
        <a:p>
          <a:endParaRPr lang="en-US"/>
        </a:p>
      </dgm:t>
    </dgm:pt>
    <dgm:pt modelId="{A7241ED3-5E3C-4F86-ADFE-AB52AD605366}" type="pres">
      <dgm:prSet presAssocID="{1434C061-3A8E-4472-AE0E-655D06551393}" presName="diagram" presStyleCnt="0">
        <dgm:presLayoutVars>
          <dgm:dir/>
          <dgm:resizeHandles val="exact"/>
        </dgm:presLayoutVars>
      </dgm:prSet>
      <dgm:spPr/>
    </dgm:pt>
    <dgm:pt modelId="{38EF8E3D-5AB6-4E61-A10E-F46495CDBCE4}" type="pres">
      <dgm:prSet presAssocID="{435AF3E6-D861-4FCC-8CD7-857CFD055D4E}" presName="node" presStyleLbl="node1" presStyleIdx="0" presStyleCnt="3" custScaleY="127169" custLinFactY="43674" custLinFactNeighborX="3763" custLinFactNeighborY="100000">
        <dgm:presLayoutVars>
          <dgm:bulletEnabled val="1"/>
        </dgm:presLayoutVars>
      </dgm:prSet>
      <dgm:spPr/>
    </dgm:pt>
    <dgm:pt modelId="{DBC6A7EF-F3A6-46BC-91FD-3F611A5E24D0}" type="pres">
      <dgm:prSet presAssocID="{4549C7B0-FD2F-4EF5-B999-A187F27FFDE4}" presName="sibTrans" presStyleCnt="0"/>
      <dgm:spPr/>
    </dgm:pt>
    <dgm:pt modelId="{D2AFAE61-FFC8-4582-B9FB-EA574AE543DC}" type="pres">
      <dgm:prSet presAssocID="{37CFB4F0-B0C8-4834-A7DB-4F247C0537AC}" presName="node" presStyleLbl="node1" presStyleIdx="1" presStyleCnt="3" custScaleY="126428" custLinFactY="43302" custLinFactNeighborX="26" custLinFactNeighborY="100000">
        <dgm:presLayoutVars>
          <dgm:bulletEnabled val="1"/>
        </dgm:presLayoutVars>
      </dgm:prSet>
      <dgm:spPr/>
    </dgm:pt>
    <dgm:pt modelId="{21CEEA97-7622-4545-9409-9712BE97B1F8}" type="pres">
      <dgm:prSet presAssocID="{E057569E-71A7-473A-8021-B20EE69B9E77}" presName="sibTrans" presStyleCnt="0"/>
      <dgm:spPr/>
    </dgm:pt>
    <dgm:pt modelId="{47DEEDB8-AC5F-432D-A586-FA04AF199050}" type="pres">
      <dgm:prSet presAssocID="{AB47AFBD-ED43-4B3B-96F7-DBDE4746866D}" presName="node" presStyleLbl="node1" presStyleIdx="2" presStyleCnt="3" custScaleX="120396" custScaleY="128618" custLinFactY="-33848" custLinFactNeighborX="1785" custLinFactNeighborY="-100000">
        <dgm:presLayoutVars>
          <dgm:bulletEnabled val="1"/>
        </dgm:presLayoutVars>
      </dgm:prSet>
      <dgm:spPr/>
    </dgm:pt>
  </dgm:ptLst>
  <dgm:cxnLst>
    <dgm:cxn modelId="{77DF4804-AB37-400A-84EB-5B77F5B13DB0}" type="presOf" srcId="{1434C061-3A8E-4472-AE0E-655D06551393}" destId="{A7241ED3-5E3C-4F86-ADFE-AB52AD605366}" srcOrd="0" destOrd="0" presId="urn:microsoft.com/office/officeart/2005/8/layout/default"/>
    <dgm:cxn modelId="{B2509843-5960-4935-8844-57B62E1B6DB6}" srcId="{1434C061-3A8E-4472-AE0E-655D06551393}" destId="{37CFB4F0-B0C8-4834-A7DB-4F247C0537AC}" srcOrd="1" destOrd="0" parTransId="{3F6F0C0A-4B47-40A1-BBFC-968B3D9FBCFB}" sibTransId="{E057569E-71A7-473A-8021-B20EE69B9E77}"/>
    <dgm:cxn modelId="{33BC2C9F-1347-4686-840F-800796AF114D}" srcId="{1434C061-3A8E-4472-AE0E-655D06551393}" destId="{435AF3E6-D861-4FCC-8CD7-857CFD055D4E}" srcOrd="0" destOrd="0" parTransId="{8D714918-573F-4F7A-8A50-C00B7F83F56A}" sibTransId="{4549C7B0-FD2F-4EF5-B999-A187F27FFDE4}"/>
    <dgm:cxn modelId="{F6BE0AC0-13C9-4EDC-BD9C-9ED93FECA2E5}" type="presOf" srcId="{37CFB4F0-B0C8-4834-A7DB-4F247C0537AC}" destId="{D2AFAE61-FFC8-4582-B9FB-EA574AE543DC}" srcOrd="0" destOrd="0" presId="urn:microsoft.com/office/officeart/2005/8/layout/default"/>
    <dgm:cxn modelId="{2BCDCDCC-6A4E-4AB0-B21F-08C69EE7F1AB}" type="presOf" srcId="{435AF3E6-D861-4FCC-8CD7-857CFD055D4E}" destId="{38EF8E3D-5AB6-4E61-A10E-F46495CDBCE4}" srcOrd="0" destOrd="0" presId="urn:microsoft.com/office/officeart/2005/8/layout/default"/>
    <dgm:cxn modelId="{E5351BDF-ADC1-4648-9A78-79623F078323}" srcId="{1434C061-3A8E-4472-AE0E-655D06551393}" destId="{AB47AFBD-ED43-4B3B-96F7-DBDE4746866D}" srcOrd="2" destOrd="0" parTransId="{F23CBF1F-57F1-4B5F-94DD-485E753FEEE6}" sibTransId="{DCD0CD5D-A677-4D47-83D8-AB6841B65A1B}"/>
    <dgm:cxn modelId="{62D5C5F0-58C6-44F1-AB0C-E08B21C90F2C}" type="presOf" srcId="{AB47AFBD-ED43-4B3B-96F7-DBDE4746866D}" destId="{47DEEDB8-AC5F-432D-A586-FA04AF199050}" srcOrd="0" destOrd="0" presId="urn:microsoft.com/office/officeart/2005/8/layout/default"/>
    <dgm:cxn modelId="{12F15151-503E-4D40-8C8A-98E667DD14CB}" type="presParOf" srcId="{A7241ED3-5E3C-4F86-ADFE-AB52AD605366}" destId="{38EF8E3D-5AB6-4E61-A10E-F46495CDBCE4}" srcOrd="0" destOrd="0" presId="urn:microsoft.com/office/officeart/2005/8/layout/default"/>
    <dgm:cxn modelId="{34D205D6-31E7-4A27-ADF7-808A0EC8C42D}" type="presParOf" srcId="{A7241ED3-5E3C-4F86-ADFE-AB52AD605366}" destId="{DBC6A7EF-F3A6-46BC-91FD-3F611A5E24D0}" srcOrd="1" destOrd="0" presId="urn:microsoft.com/office/officeart/2005/8/layout/default"/>
    <dgm:cxn modelId="{A70F2AF6-8257-4764-8989-134516120EA1}" type="presParOf" srcId="{A7241ED3-5E3C-4F86-ADFE-AB52AD605366}" destId="{D2AFAE61-FFC8-4582-B9FB-EA574AE543DC}" srcOrd="2" destOrd="0" presId="urn:microsoft.com/office/officeart/2005/8/layout/default"/>
    <dgm:cxn modelId="{81123956-9FEF-4997-9F63-8C7CCB2A895B}" type="presParOf" srcId="{A7241ED3-5E3C-4F86-ADFE-AB52AD605366}" destId="{21CEEA97-7622-4545-9409-9712BE97B1F8}" srcOrd="3" destOrd="0" presId="urn:microsoft.com/office/officeart/2005/8/layout/default"/>
    <dgm:cxn modelId="{6FD9712C-5917-4950-ABD6-CB57CC53C1ED}" type="presParOf" srcId="{A7241ED3-5E3C-4F86-ADFE-AB52AD605366}" destId="{47DEEDB8-AC5F-432D-A586-FA04AF19905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9EAAE-C738-40E2-A27E-CDC57A0B5C39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D94EE-A662-42C2-BFC2-C25DC6830EA0}">
      <dsp:nvSpPr>
        <dsp:cNvPr id="0" name=""/>
        <dsp:cNvSpPr/>
      </dsp:nvSpPr>
      <dsp:spPr>
        <a:xfrm>
          <a:off x="0" y="0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Higher Music Education: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Historical perspective and objectives.</a:t>
          </a:r>
        </a:p>
      </dsp:txBody>
      <dsp:txXfrm>
        <a:off x="0" y="0"/>
        <a:ext cx="6797675" cy="1412477"/>
      </dsp:txXfrm>
    </dsp:sp>
    <dsp:sp modelId="{E5A62D6C-173A-447A-996B-3847E7693E54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1D75E-06B0-4F2A-98F1-5EAED2A6A09C}">
      <dsp:nvSpPr>
        <dsp:cNvPr id="0" name=""/>
        <dsp:cNvSpPr/>
      </dsp:nvSpPr>
      <dsp:spPr>
        <a:xfrm>
          <a:off x="0" y="1412477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ts val="4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Changes in function of Professional and societal expectations.</a:t>
          </a:r>
        </a:p>
      </dsp:txBody>
      <dsp:txXfrm>
        <a:off x="0" y="1412477"/>
        <a:ext cx="6797675" cy="1412477"/>
      </dsp:txXfrm>
    </dsp:sp>
    <dsp:sp modelId="{0F483178-24B3-4E6C-B0BC-51B634258423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5A199B-9711-4409-BC85-3CD070C0972D}">
      <dsp:nvSpPr>
        <dsp:cNvPr id="0" name=""/>
        <dsp:cNvSpPr/>
      </dsp:nvSpPr>
      <dsp:spPr>
        <a:xfrm>
          <a:off x="0" y="2824955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ts val="4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The next challenge: current and future evolutions</a:t>
          </a:r>
        </a:p>
      </dsp:txBody>
      <dsp:txXfrm>
        <a:off x="0" y="2824955"/>
        <a:ext cx="6797675" cy="1412477"/>
      </dsp:txXfrm>
    </dsp:sp>
    <dsp:sp modelId="{F5B24E00-19C2-4F2C-9EF7-58CD05B0800E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2BD635-B3E1-4B59-A952-7E345FA31415}">
      <dsp:nvSpPr>
        <dsp:cNvPr id="0" name=""/>
        <dsp:cNvSpPr/>
      </dsp:nvSpPr>
      <dsp:spPr>
        <a:xfrm>
          <a:off x="0" y="4237433"/>
          <a:ext cx="679767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/>
            <a:t>A necessary partnership</a:t>
          </a:r>
        </a:p>
      </dsp:txBody>
      <dsp:txXfrm>
        <a:off x="0" y="4237433"/>
        <a:ext cx="6797675" cy="1412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4484B-B2E5-466C-B9D9-ACCD7A86F0EC}">
      <dsp:nvSpPr>
        <dsp:cNvPr id="0" name=""/>
        <dsp:cNvSpPr/>
      </dsp:nvSpPr>
      <dsp:spPr>
        <a:xfrm>
          <a:off x="3143" y="434150"/>
          <a:ext cx="3064668" cy="961858"/>
        </a:xfrm>
        <a:prstGeom prst="rect">
          <a:avLst/>
        </a:prstGeom>
        <a:solidFill>
          <a:schemeClr val="bg2">
            <a:lumMod val="50000"/>
            <a:lumOff val="5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Emergence Conservatoires:</a:t>
          </a:r>
        </a:p>
      </dsp:txBody>
      <dsp:txXfrm>
        <a:off x="3143" y="434150"/>
        <a:ext cx="3064668" cy="961858"/>
      </dsp:txXfrm>
    </dsp:sp>
    <dsp:sp modelId="{5724941E-7861-499C-83F5-CED8E49032FE}">
      <dsp:nvSpPr>
        <dsp:cNvPr id="0" name=""/>
        <dsp:cNvSpPr/>
      </dsp:nvSpPr>
      <dsp:spPr>
        <a:xfrm>
          <a:off x="0" y="1402542"/>
          <a:ext cx="3064668" cy="1955919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Predominantly 19th century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New status for music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Connected to socio-cultural evolutions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New expectations regarding  musical performance</a:t>
          </a:r>
          <a:endParaRPr lang="en-BE" sz="1600" kern="1200" dirty="0"/>
        </a:p>
      </dsp:txBody>
      <dsp:txXfrm>
        <a:off x="0" y="1402542"/>
        <a:ext cx="3064668" cy="1955919"/>
      </dsp:txXfrm>
    </dsp:sp>
    <dsp:sp modelId="{C82C2D36-539D-4B24-922E-5818A39CE478}">
      <dsp:nvSpPr>
        <dsp:cNvPr id="0" name=""/>
        <dsp:cNvSpPr/>
      </dsp:nvSpPr>
      <dsp:spPr>
        <a:xfrm>
          <a:off x="3496865" y="434150"/>
          <a:ext cx="3064668" cy="961858"/>
        </a:xfrm>
        <a:prstGeom prst="rect">
          <a:avLst/>
        </a:prstGeom>
        <a:solidFill>
          <a:schemeClr val="tx2">
            <a:lumMod val="5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Romantic period: shift in musical ideals, experience and performance:</a:t>
          </a:r>
        </a:p>
      </dsp:txBody>
      <dsp:txXfrm>
        <a:off x="3496865" y="434150"/>
        <a:ext cx="3064668" cy="961858"/>
      </dsp:txXfrm>
    </dsp:sp>
    <dsp:sp modelId="{CF1F0AB0-84DC-47E0-A59E-A3CC1C94D350}">
      <dsp:nvSpPr>
        <dsp:cNvPr id="0" name=""/>
        <dsp:cNvSpPr/>
      </dsp:nvSpPr>
      <dsp:spPr>
        <a:xfrm>
          <a:off x="3496865" y="1396009"/>
          <a:ext cx="3064668" cy="1955919"/>
        </a:xfrm>
        <a:prstGeom prst="rect">
          <a:avLst/>
        </a:prstGeom>
        <a:solidFill>
          <a:schemeClr val="tx1">
            <a:lumMod val="95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1000781"/>
              <a:satOff val="-1439"/>
              <a:lumOff val="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Elitist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Formalist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Normative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Strong focus on canon: immanent transcendent quality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Performance is disclosing the art of the score</a:t>
          </a:r>
        </a:p>
      </dsp:txBody>
      <dsp:txXfrm>
        <a:off x="3496865" y="1396009"/>
        <a:ext cx="3064668" cy="1955919"/>
      </dsp:txXfrm>
    </dsp:sp>
    <dsp:sp modelId="{8787C19F-300B-4E53-B0F3-AF61E45A6259}">
      <dsp:nvSpPr>
        <dsp:cNvPr id="0" name=""/>
        <dsp:cNvSpPr/>
      </dsp:nvSpPr>
      <dsp:spPr>
        <a:xfrm>
          <a:off x="6990588" y="434150"/>
          <a:ext cx="3064668" cy="961858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Education: meeting expectations:</a:t>
          </a:r>
        </a:p>
      </dsp:txBody>
      <dsp:txXfrm>
        <a:off x="6990588" y="434150"/>
        <a:ext cx="3064668" cy="961858"/>
      </dsp:txXfrm>
    </dsp:sp>
    <dsp:sp modelId="{E11BE897-1C0E-4ADD-9CED-CB168DE85031}">
      <dsp:nvSpPr>
        <dsp:cNvPr id="0" name=""/>
        <dsp:cNvSpPr/>
      </dsp:nvSpPr>
      <dsp:spPr>
        <a:xfrm>
          <a:off x="6990588" y="1396009"/>
          <a:ext cx="3064668" cy="1955919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2001561"/>
              <a:satOff val="-2878"/>
              <a:lumOff val="1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Strong focus on technical requirements, executive function, enhancing métier and sustaining canon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Life-long learning: continuous enhancement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Consistent pedagogical project for more than 150 years</a:t>
          </a:r>
          <a:endParaRPr lang="en-BE" sz="1600" kern="1200" dirty="0"/>
        </a:p>
      </dsp:txBody>
      <dsp:txXfrm>
        <a:off x="6990588" y="1396009"/>
        <a:ext cx="3064668" cy="19559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4484B-B2E5-466C-B9D9-ACCD7A86F0EC}">
      <dsp:nvSpPr>
        <dsp:cNvPr id="0" name=""/>
        <dsp:cNvSpPr/>
      </dsp:nvSpPr>
      <dsp:spPr>
        <a:xfrm>
          <a:off x="3143" y="525122"/>
          <a:ext cx="3064668" cy="1198634"/>
        </a:xfrm>
        <a:prstGeom prst="rect">
          <a:avLst/>
        </a:prstGeom>
        <a:solidFill>
          <a:schemeClr val="bg2">
            <a:lumMod val="50000"/>
            <a:lumOff val="50000"/>
          </a:schemeClr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Stable societal role:</a:t>
          </a:r>
          <a:endParaRPr lang="en-US" sz="3500" kern="1200" dirty="0"/>
        </a:p>
      </dsp:txBody>
      <dsp:txXfrm>
        <a:off x="3143" y="525122"/>
        <a:ext cx="3064668" cy="1198634"/>
      </dsp:txXfrm>
    </dsp:sp>
    <dsp:sp modelId="{5724941E-7861-499C-83F5-CED8E49032FE}">
      <dsp:nvSpPr>
        <dsp:cNvPr id="0" name=""/>
        <dsp:cNvSpPr/>
      </dsp:nvSpPr>
      <dsp:spPr>
        <a:xfrm>
          <a:off x="0" y="1709937"/>
          <a:ext cx="3064668" cy="1537199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Supply meets demand, demand meets supply</a:t>
          </a: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Expectations audience = expectations musicians</a:t>
          </a:r>
          <a:endParaRPr lang="en-BE" sz="1600" kern="1200" dirty="0">
            <a:solidFill>
              <a:schemeClr val="bg1"/>
            </a:solidFill>
          </a:endParaRPr>
        </a:p>
      </dsp:txBody>
      <dsp:txXfrm>
        <a:off x="0" y="1709937"/>
        <a:ext cx="3064668" cy="1537199"/>
      </dsp:txXfrm>
    </dsp:sp>
    <dsp:sp modelId="{C82C2D36-539D-4B24-922E-5818A39CE478}">
      <dsp:nvSpPr>
        <dsp:cNvPr id="0" name=""/>
        <dsp:cNvSpPr/>
      </dsp:nvSpPr>
      <dsp:spPr>
        <a:xfrm>
          <a:off x="3496865" y="525122"/>
          <a:ext cx="3064668" cy="1198634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Content-led:</a:t>
          </a:r>
          <a:endParaRPr lang="en-US" sz="3500" kern="1200" dirty="0"/>
        </a:p>
      </dsp:txBody>
      <dsp:txXfrm>
        <a:off x="3496865" y="525122"/>
        <a:ext cx="3064668" cy="1198634"/>
      </dsp:txXfrm>
    </dsp:sp>
    <dsp:sp modelId="{CF1F0AB0-84DC-47E0-A59E-A3CC1C94D350}">
      <dsp:nvSpPr>
        <dsp:cNvPr id="0" name=""/>
        <dsp:cNvSpPr/>
      </dsp:nvSpPr>
      <dsp:spPr>
        <a:xfrm>
          <a:off x="3496865" y="1723757"/>
          <a:ext cx="3064668" cy="1537199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“</a:t>
          </a:r>
          <a:r>
            <a:rPr lang="en-US" sz="1600" kern="1200" dirty="0" err="1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Aufführung</a:t>
          </a:r>
          <a:r>
            <a:rPr lang="en-US" sz="1600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”: performance of repertoire: </a:t>
          </a:r>
          <a:r>
            <a:rPr lang="en-US" sz="1600" i="1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‘prescriptive character of the score’</a:t>
          </a:r>
          <a:endParaRPr lang="en-US" sz="1600" i="1" kern="1200" dirty="0">
            <a:solidFill>
              <a:schemeClr val="bg1"/>
            </a:solidFill>
          </a:endParaRPr>
        </a:p>
      </dsp:txBody>
      <dsp:txXfrm>
        <a:off x="3496865" y="1723757"/>
        <a:ext cx="3064668" cy="1537199"/>
      </dsp:txXfrm>
    </dsp:sp>
    <dsp:sp modelId="{8787C19F-300B-4E53-B0F3-AF61E45A6259}">
      <dsp:nvSpPr>
        <dsp:cNvPr id="0" name=""/>
        <dsp:cNvSpPr/>
      </dsp:nvSpPr>
      <dsp:spPr>
        <a:xfrm>
          <a:off x="6990588" y="525122"/>
          <a:ext cx="3064668" cy="1198634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Industry-led:</a:t>
          </a:r>
          <a:endParaRPr lang="en-US" sz="3500" kern="1200" dirty="0"/>
        </a:p>
      </dsp:txBody>
      <dsp:txXfrm>
        <a:off x="6990588" y="525122"/>
        <a:ext cx="3064668" cy="1198634"/>
      </dsp:txXfrm>
    </dsp:sp>
    <dsp:sp modelId="{E11BE897-1C0E-4ADD-9CED-CB168DE85031}">
      <dsp:nvSpPr>
        <dsp:cNvPr id="0" name=""/>
        <dsp:cNvSpPr/>
      </dsp:nvSpPr>
      <dsp:spPr>
        <a:xfrm>
          <a:off x="6990588" y="1723757"/>
          <a:ext cx="3064668" cy="1537199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Clear expectations</a:t>
          </a: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No major evolutions</a:t>
          </a:r>
          <a:endParaRPr lang="en-BE" sz="1600" kern="1200" dirty="0">
            <a:solidFill>
              <a:schemeClr val="bg1"/>
            </a:solidFill>
          </a:endParaRPr>
        </a:p>
      </dsp:txBody>
      <dsp:txXfrm>
        <a:off x="6990588" y="1723757"/>
        <a:ext cx="3064668" cy="15371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4484B-B2E5-466C-B9D9-ACCD7A86F0EC}">
      <dsp:nvSpPr>
        <dsp:cNvPr id="0" name=""/>
        <dsp:cNvSpPr/>
      </dsp:nvSpPr>
      <dsp:spPr>
        <a:xfrm>
          <a:off x="3143" y="301029"/>
          <a:ext cx="3064668" cy="931691"/>
        </a:xfrm>
        <a:prstGeom prst="rect">
          <a:avLst/>
        </a:prstGeom>
        <a:solidFill>
          <a:schemeClr val="bg2">
            <a:lumMod val="50000"/>
            <a:lumOff val="5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Professional landscape:</a:t>
          </a:r>
        </a:p>
      </dsp:txBody>
      <dsp:txXfrm>
        <a:off x="3143" y="301029"/>
        <a:ext cx="3064668" cy="931691"/>
      </dsp:txXfrm>
    </dsp:sp>
    <dsp:sp modelId="{5724941E-7861-499C-83F5-CED8E49032FE}">
      <dsp:nvSpPr>
        <dsp:cNvPr id="0" name=""/>
        <dsp:cNvSpPr/>
      </dsp:nvSpPr>
      <dsp:spPr>
        <a:xfrm>
          <a:off x="0" y="1240244"/>
          <a:ext cx="3064668" cy="2252328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circa 80’s, more intensely 21</a:t>
          </a:r>
          <a:r>
            <a:rPr lang="en-US" sz="1600" kern="1200" baseline="30000" dirty="0"/>
            <a:t>st</a:t>
          </a:r>
          <a:r>
            <a:rPr lang="en-US" sz="1600" kern="1200" dirty="0"/>
            <a:t> century: major shift in terms of </a:t>
          </a:r>
          <a:r>
            <a:rPr lang="en-US" sz="1600" kern="1200" dirty="0" err="1"/>
            <a:t>economisation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Increasing funding cuts &gt; orchestra merges, less subsidies, overall less available positions</a:t>
          </a:r>
          <a:endParaRPr lang="en-BE" sz="1600" kern="1200" dirty="0"/>
        </a:p>
      </dsp:txBody>
      <dsp:txXfrm>
        <a:off x="0" y="1240244"/>
        <a:ext cx="3064668" cy="2252328"/>
      </dsp:txXfrm>
    </dsp:sp>
    <dsp:sp modelId="{C82C2D36-539D-4B24-922E-5818A39CE478}">
      <dsp:nvSpPr>
        <dsp:cNvPr id="0" name=""/>
        <dsp:cNvSpPr/>
      </dsp:nvSpPr>
      <dsp:spPr>
        <a:xfrm>
          <a:off x="3496865" y="301029"/>
          <a:ext cx="3064668" cy="931691"/>
        </a:xfrm>
        <a:prstGeom prst="rect">
          <a:avLst/>
        </a:prstGeom>
        <a:solidFill>
          <a:schemeClr val="tx2">
            <a:lumMod val="5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Question of relevance</a:t>
          </a:r>
        </a:p>
      </dsp:txBody>
      <dsp:txXfrm>
        <a:off x="3496865" y="301029"/>
        <a:ext cx="3064668" cy="931691"/>
      </dsp:txXfrm>
    </dsp:sp>
    <dsp:sp modelId="{CF1F0AB0-84DC-47E0-A59E-A3CC1C94D350}">
      <dsp:nvSpPr>
        <dsp:cNvPr id="0" name=""/>
        <dsp:cNvSpPr/>
      </dsp:nvSpPr>
      <dsp:spPr>
        <a:xfrm>
          <a:off x="3496865" y="1232721"/>
          <a:ext cx="3064668" cy="2252328"/>
        </a:xfrm>
        <a:prstGeom prst="rect">
          <a:avLst/>
        </a:prstGeom>
        <a:solidFill>
          <a:schemeClr val="tx1">
            <a:lumMod val="95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1000781"/>
              <a:satOff val="-1439"/>
              <a:lumOff val="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Elitist position: no longer sustainable (performance culture &amp; immanent transcendent quality claim)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Relevance of classical music (and funding culture): financial, quantitative and economic value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However: remaining loyal audience segment</a:t>
          </a:r>
        </a:p>
      </dsp:txBody>
      <dsp:txXfrm>
        <a:off x="3496865" y="1232721"/>
        <a:ext cx="3064668" cy="2252328"/>
      </dsp:txXfrm>
    </dsp:sp>
    <dsp:sp modelId="{8787C19F-300B-4E53-B0F3-AF61E45A6259}">
      <dsp:nvSpPr>
        <dsp:cNvPr id="0" name=""/>
        <dsp:cNvSpPr/>
      </dsp:nvSpPr>
      <dsp:spPr>
        <a:xfrm>
          <a:off x="6990588" y="301029"/>
          <a:ext cx="3064668" cy="931691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Education: meeting expectations:</a:t>
          </a:r>
        </a:p>
      </dsp:txBody>
      <dsp:txXfrm>
        <a:off x="6990588" y="301029"/>
        <a:ext cx="3064668" cy="931691"/>
      </dsp:txXfrm>
    </dsp:sp>
    <dsp:sp modelId="{E11BE897-1C0E-4ADD-9CED-CB168DE85031}">
      <dsp:nvSpPr>
        <dsp:cNvPr id="0" name=""/>
        <dsp:cNvSpPr/>
      </dsp:nvSpPr>
      <dsp:spPr>
        <a:xfrm>
          <a:off x="6990588" y="1232721"/>
          <a:ext cx="3064668" cy="2252328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2001561"/>
              <a:satOff val="-2878"/>
              <a:lumOff val="1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Portfolio career, autonomy and entrepreneurial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Content of music profession = traditional, conditions are different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&gt; Creating demand, finding and creating opportunities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Dichotomy: content and business </a:t>
          </a:r>
          <a:endParaRPr lang="en-BE" sz="1600" kern="1200" dirty="0"/>
        </a:p>
      </dsp:txBody>
      <dsp:txXfrm>
        <a:off x="6990588" y="1232721"/>
        <a:ext cx="3064668" cy="22523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4484B-B2E5-466C-B9D9-ACCD7A86F0EC}">
      <dsp:nvSpPr>
        <dsp:cNvPr id="0" name=""/>
        <dsp:cNvSpPr/>
      </dsp:nvSpPr>
      <dsp:spPr>
        <a:xfrm>
          <a:off x="3143" y="534833"/>
          <a:ext cx="3064668" cy="1131175"/>
        </a:xfrm>
        <a:prstGeom prst="rect">
          <a:avLst/>
        </a:prstGeom>
        <a:solidFill>
          <a:schemeClr val="bg2">
            <a:lumMod val="50000"/>
            <a:lumOff val="50000"/>
          </a:schemeClr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Societal role under pressure:</a:t>
          </a:r>
          <a:endParaRPr lang="en-US" sz="3300" kern="1200" dirty="0"/>
        </a:p>
      </dsp:txBody>
      <dsp:txXfrm>
        <a:off x="3143" y="534833"/>
        <a:ext cx="3064668" cy="1131175"/>
      </dsp:txXfrm>
    </dsp:sp>
    <dsp:sp modelId="{5724941E-7861-499C-83F5-CED8E49032FE}">
      <dsp:nvSpPr>
        <dsp:cNvPr id="0" name=""/>
        <dsp:cNvSpPr/>
      </dsp:nvSpPr>
      <dsp:spPr>
        <a:xfrm>
          <a:off x="0" y="1651757"/>
          <a:ext cx="3064668" cy="1585237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Still demand, loyal audience</a:t>
          </a: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Questions on relevance, economy driven</a:t>
          </a:r>
          <a:endParaRPr lang="en-BE" sz="1600" kern="1200" dirty="0">
            <a:solidFill>
              <a:schemeClr val="bg1"/>
            </a:solidFill>
          </a:endParaRPr>
        </a:p>
      </dsp:txBody>
      <dsp:txXfrm>
        <a:off x="0" y="1651757"/>
        <a:ext cx="3064668" cy="1585237"/>
      </dsp:txXfrm>
    </dsp:sp>
    <dsp:sp modelId="{C82C2D36-539D-4B24-922E-5818A39CE478}">
      <dsp:nvSpPr>
        <dsp:cNvPr id="0" name=""/>
        <dsp:cNvSpPr/>
      </dsp:nvSpPr>
      <dsp:spPr>
        <a:xfrm>
          <a:off x="3496865" y="534833"/>
          <a:ext cx="3064668" cy="1131175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Content-led:</a:t>
          </a:r>
          <a:endParaRPr lang="en-US" sz="3300" kern="1200" dirty="0"/>
        </a:p>
      </dsp:txBody>
      <dsp:txXfrm>
        <a:off x="3496865" y="534833"/>
        <a:ext cx="3064668" cy="1131175"/>
      </dsp:txXfrm>
    </dsp:sp>
    <dsp:sp modelId="{CF1F0AB0-84DC-47E0-A59E-A3CC1C94D350}">
      <dsp:nvSpPr>
        <dsp:cNvPr id="0" name=""/>
        <dsp:cNvSpPr/>
      </dsp:nvSpPr>
      <dsp:spPr>
        <a:xfrm>
          <a:off x="3496865" y="1666009"/>
          <a:ext cx="3064668" cy="1585237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Musical ‘product’ remains core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3496865" y="1666009"/>
        <a:ext cx="3064668" cy="1585237"/>
      </dsp:txXfrm>
    </dsp:sp>
    <dsp:sp modelId="{8787C19F-300B-4E53-B0F3-AF61E45A6259}">
      <dsp:nvSpPr>
        <dsp:cNvPr id="0" name=""/>
        <dsp:cNvSpPr/>
      </dsp:nvSpPr>
      <dsp:spPr>
        <a:xfrm>
          <a:off x="6990588" y="534833"/>
          <a:ext cx="3064668" cy="1131175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Industry-based:</a:t>
          </a:r>
          <a:endParaRPr lang="en-US" sz="3300" kern="1200" dirty="0"/>
        </a:p>
      </dsp:txBody>
      <dsp:txXfrm>
        <a:off x="6990588" y="534833"/>
        <a:ext cx="3064668" cy="1131175"/>
      </dsp:txXfrm>
    </dsp:sp>
    <dsp:sp modelId="{E11BE897-1C0E-4ADD-9CED-CB168DE85031}">
      <dsp:nvSpPr>
        <dsp:cNvPr id="0" name=""/>
        <dsp:cNvSpPr/>
      </dsp:nvSpPr>
      <dsp:spPr>
        <a:xfrm>
          <a:off x="6990588" y="1666009"/>
          <a:ext cx="3064668" cy="1585237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New expectations re. new (non-musical) competencies</a:t>
          </a: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Entrepreneurial attitude, self-directed (portfolio) careers</a:t>
          </a: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No </a:t>
          </a:r>
          <a:r>
            <a:rPr lang="en-US" sz="1600" kern="1200" dirty="0" err="1">
              <a:solidFill>
                <a:schemeClr val="bg1"/>
              </a:solidFill>
            </a:rPr>
            <a:t>substansive</a:t>
          </a:r>
          <a:r>
            <a:rPr lang="en-US" sz="1600" kern="1200" dirty="0">
              <a:solidFill>
                <a:schemeClr val="bg1"/>
              </a:solidFill>
            </a:rPr>
            <a:t> (r)evolutions</a:t>
          </a:r>
          <a:endParaRPr lang="en-BE" sz="1600" kern="1200" dirty="0">
            <a:solidFill>
              <a:schemeClr val="bg1"/>
            </a:solidFill>
          </a:endParaRPr>
        </a:p>
      </dsp:txBody>
      <dsp:txXfrm>
        <a:off x="6990588" y="1666009"/>
        <a:ext cx="3064668" cy="15852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4484B-B2E5-466C-B9D9-ACCD7A86F0EC}">
      <dsp:nvSpPr>
        <dsp:cNvPr id="0" name=""/>
        <dsp:cNvSpPr/>
      </dsp:nvSpPr>
      <dsp:spPr>
        <a:xfrm>
          <a:off x="3143" y="124787"/>
          <a:ext cx="3064668" cy="862275"/>
        </a:xfrm>
        <a:prstGeom prst="rect">
          <a:avLst/>
        </a:prstGeom>
        <a:solidFill>
          <a:schemeClr val="bg2">
            <a:lumMod val="50000"/>
            <a:lumOff val="5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Social - professional landscape:</a:t>
          </a:r>
        </a:p>
      </dsp:txBody>
      <dsp:txXfrm>
        <a:off x="3143" y="124787"/>
        <a:ext cx="3064668" cy="862275"/>
      </dsp:txXfrm>
    </dsp:sp>
    <dsp:sp modelId="{5724941E-7861-499C-83F5-CED8E49032FE}">
      <dsp:nvSpPr>
        <dsp:cNvPr id="0" name=""/>
        <dsp:cNvSpPr/>
      </dsp:nvSpPr>
      <dsp:spPr>
        <a:xfrm>
          <a:off x="0" y="995994"/>
          <a:ext cx="3064668" cy="2674230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Question of ‘the audience’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Societal issues on diversity, equality, gender, inclusion, empowering,…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&gt; Dual question: </a:t>
          </a:r>
          <a:r>
            <a:rPr lang="en-US" sz="1600" i="1" kern="1200" dirty="0"/>
            <a:t>in</a:t>
          </a:r>
          <a:r>
            <a:rPr lang="en-US" sz="1600" i="0" kern="1200" dirty="0"/>
            <a:t> music and </a:t>
          </a:r>
          <a:r>
            <a:rPr lang="en-US" sz="1600" i="1" kern="1200" dirty="0"/>
            <a:t>by </a:t>
          </a:r>
          <a:r>
            <a:rPr lang="en-US" sz="1600" i="0" kern="1200" dirty="0"/>
            <a:t>music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Outreach, participation, immersion as alternatives / </a:t>
          </a:r>
          <a:endParaRPr lang="en-BE" sz="1600" kern="1200" dirty="0"/>
        </a:p>
      </dsp:txBody>
      <dsp:txXfrm>
        <a:off x="0" y="995994"/>
        <a:ext cx="3064668" cy="2674230"/>
      </dsp:txXfrm>
    </dsp:sp>
    <dsp:sp modelId="{C82C2D36-539D-4B24-922E-5818A39CE478}">
      <dsp:nvSpPr>
        <dsp:cNvPr id="0" name=""/>
        <dsp:cNvSpPr/>
      </dsp:nvSpPr>
      <dsp:spPr>
        <a:xfrm>
          <a:off x="3496865" y="124787"/>
          <a:ext cx="3064668" cy="862275"/>
        </a:xfrm>
        <a:prstGeom prst="rect">
          <a:avLst/>
        </a:prstGeom>
        <a:solidFill>
          <a:schemeClr val="tx2">
            <a:lumMod val="50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Question of relevance</a:t>
          </a:r>
        </a:p>
      </dsp:txBody>
      <dsp:txXfrm>
        <a:off x="3496865" y="124787"/>
        <a:ext cx="3064668" cy="862275"/>
      </dsp:txXfrm>
    </dsp:sp>
    <dsp:sp modelId="{CF1F0AB0-84DC-47E0-A59E-A3CC1C94D350}">
      <dsp:nvSpPr>
        <dsp:cNvPr id="0" name=""/>
        <dsp:cNvSpPr/>
      </dsp:nvSpPr>
      <dsp:spPr>
        <a:xfrm>
          <a:off x="3496865" y="987062"/>
          <a:ext cx="3064668" cy="2674230"/>
        </a:xfrm>
        <a:prstGeom prst="rect">
          <a:avLst/>
        </a:prstGeom>
        <a:solidFill>
          <a:schemeClr val="tx1">
            <a:lumMod val="95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1000781"/>
              <a:satOff val="-1439"/>
              <a:lumOff val="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Relevance of classical music (and funding culture): social, public, psychological value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Elitist reputation versus social engagement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However: remaining loyal audience segment, traditional </a:t>
          </a:r>
        </a:p>
      </dsp:txBody>
      <dsp:txXfrm>
        <a:off x="3496865" y="987062"/>
        <a:ext cx="3064668" cy="2674230"/>
      </dsp:txXfrm>
    </dsp:sp>
    <dsp:sp modelId="{8787C19F-300B-4E53-B0F3-AF61E45A6259}">
      <dsp:nvSpPr>
        <dsp:cNvPr id="0" name=""/>
        <dsp:cNvSpPr/>
      </dsp:nvSpPr>
      <dsp:spPr>
        <a:xfrm>
          <a:off x="6990588" y="124787"/>
          <a:ext cx="3064668" cy="862275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Education: meeting expectations:</a:t>
          </a:r>
        </a:p>
      </dsp:txBody>
      <dsp:txXfrm>
        <a:off x="6990588" y="124787"/>
        <a:ext cx="3064668" cy="862275"/>
      </dsp:txXfrm>
    </dsp:sp>
    <dsp:sp modelId="{E11BE897-1C0E-4ADD-9CED-CB168DE85031}">
      <dsp:nvSpPr>
        <dsp:cNvPr id="0" name=""/>
        <dsp:cNvSpPr/>
      </dsp:nvSpPr>
      <dsp:spPr>
        <a:xfrm>
          <a:off x="6990588" y="987062"/>
          <a:ext cx="3064668" cy="2674230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2001561"/>
              <a:satOff val="-2878"/>
              <a:lumOff val="1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Portfolio career, autonomy and entrepreneurial also towards societal </a:t>
          </a:r>
          <a:r>
            <a:rPr lang="en-US" sz="1600" kern="1200" dirty="0" err="1"/>
            <a:t>oppoortunities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Content of music profession = traditional, conditions are different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&gt; Creating demand, finding and creating opportunities and new audience</a:t>
          </a:r>
          <a:endParaRPr lang="en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Dichotomy: perception of quality loss</a:t>
          </a:r>
          <a:endParaRPr lang="en-BE" sz="1600" kern="1200" dirty="0"/>
        </a:p>
      </dsp:txBody>
      <dsp:txXfrm>
        <a:off x="6990588" y="987062"/>
        <a:ext cx="3064668" cy="26742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4484B-B2E5-466C-B9D9-ACCD7A86F0EC}">
      <dsp:nvSpPr>
        <dsp:cNvPr id="0" name=""/>
        <dsp:cNvSpPr/>
      </dsp:nvSpPr>
      <dsp:spPr>
        <a:xfrm>
          <a:off x="3143" y="525122"/>
          <a:ext cx="3064668" cy="1198634"/>
        </a:xfrm>
        <a:prstGeom prst="rect">
          <a:avLst/>
        </a:prstGeom>
        <a:solidFill>
          <a:schemeClr val="bg2">
            <a:lumMod val="50000"/>
            <a:lumOff val="50000"/>
          </a:schemeClr>
        </a:solidFill>
        <a:ln w="158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Society-based:</a:t>
          </a:r>
          <a:endParaRPr lang="en-US" sz="3500" kern="1200" dirty="0"/>
        </a:p>
      </dsp:txBody>
      <dsp:txXfrm>
        <a:off x="3143" y="525122"/>
        <a:ext cx="3064668" cy="1198634"/>
      </dsp:txXfrm>
    </dsp:sp>
    <dsp:sp modelId="{5724941E-7861-499C-83F5-CED8E49032FE}">
      <dsp:nvSpPr>
        <dsp:cNvPr id="0" name=""/>
        <dsp:cNvSpPr/>
      </dsp:nvSpPr>
      <dsp:spPr>
        <a:xfrm>
          <a:off x="0" y="1709937"/>
          <a:ext cx="3064668" cy="1537199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Still traditional demand, loyal audience</a:t>
          </a: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Questions on relevance, socially driven: ‘power’ of music via outreach</a:t>
          </a:r>
          <a:endParaRPr lang="en-BE" sz="1600" kern="1200" dirty="0">
            <a:solidFill>
              <a:schemeClr val="bg1"/>
            </a:solidFill>
          </a:endParaRPr>
        </a:p>
      </dsp:txBody>
      <dsp:txXfrm>
        <a:off x="0" y="1709937"/>
        <a:ext cx="3064668" cy="1537199"/>
      </dsp:txXfrm>
    </dsp:sp>
    <dsp:sp modelId="{C82C2D36-539D-4B24-922E-5818A39CE478}">
      <dsp:nvSpPr>
        <dsp:cNvPr id="0" name=""/>
        <dsp:cNvSpPr/>
      </dsp:nvSpPr>
      <dsp:spPr>
        <a:xfrm>
          <a:off x="3496865" y="525122"/>
          <a:ext cx="3064668" cy="1198634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Content-based:</a:t>
          </a:r>
          <a:endParaRPr lang="en-US" sz="3500" kern="1200" dirty="0"/>
        </a:p>
      </dsp:txBody>
      <dsp:txXfrm>
        <a:off x="3496865" y="525122"/>
        <a:ext cx="3064668" cy="1198634"/>
      </dsp:txXfrm>
    </dsp:sp>
    <dsp:sp modelId="{CF1F0AB0-84DC-47E0-A59E-A3CC1C94D350}">
      <dsp:nvSpPr>
        <dsp:cNvPr id="0" name=""/>
        <dsp:cNvSpPr/>
      </dsp:nvSpPr>
      <dsp:spPr>
        <a:xfrm>
          <a:off x="3496865" y="1723757"/>
          <a:ext cx="3064668" cy="1537199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Musical ‘product’ remains core</a:t>
          </a:r>
          <a:endParaRPr lang="en-US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Adaptations in terms of audience (accessibility): other disciplines, stages, immersive</a:t>
          </a:r>
        </a:p>
      </dsp:txBody>
      <dsp:txXfrm>
        <a:off x="3496865" y="1723757"/>
        <a:ext cx="3064668" cy="1537199"/>
      </dsp:txXfrm>
    </dsp:sp>
    <dsp:sp modelId="{8787C19F-300B-4E53-B0F3-AF61E45A6259}">
      <dsp:nvSpPr>
        <dsp:cNvPr id="0" name=""/>
        <dsp:cNvSpPr/>
      </dsp:nvSpPr>
      <dsp:spPr>
        <a:xfrm>
          <a:off x="6990588" y="525122"/>
          <a:ext cx="3064668" cy="1198634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  <a:latin typeface="Speak Pro" panose="020F0502020204030204"/>
              <a:ea typeface="+mn-ea"/>
              <a:cs typeface="+mn-cs"/>
            </a:rPr>
            <a:t>Industry-based:</a:t>
          </a:r>
          <a:endParaRPr lang="en-US" sz="3500" kern="1200" dirty="0"/>
        </a:p>
      </dsp:txBody>
      <dsp:txXfrm>
        <a:off x="6990588" y="525122"/>
        <a:ext cx="3064668" cy="1198634"/>
      </dsp:txXfrm>
    </dsp:sp>
    <dsp:sp modelId="{E11BE897-1C0E-4ADD-9CED-CB168DE85031}">
      <dsp:nvSpPr>
        <dsp:cNvPr id="0" name=""/>
        <dsp:cNvSpPr/>
      </dsp:nvSpPr>
      <dsp:spPr>
        <a:xfrm>
          <a:off x="6990588" y="1723757"/>
          <a:ext cx="3064668" cy="1537199"/>
        </a:xfrm>
        <a:prstGeom prst="rect">
          <a:avLst/>
        </a:prstGeom>
        <a:solidFill>
          <a:schemeClr val="bg2">
            <a:lumMod val="10000"/>
            <a:lumOff val="90000"/>
            <a:alpha val="90000"/>
          </a:schemeClr>
        </a:solidFill>
        <a:ln w="1587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  <a:latin typeface="Speak Pro" panose="020F0502020204030204"/>
              <a:ea typeface="+mn-ea"/>
              <a:cs typeface="+mn-cs"/>
            </a:rPr>
            <a:t>New expectations, new generic competencies / soft skills</a:t>
          </a:r>
          <a:endParaRPr lang="en-BE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chemeClr val="bg1"/>
              </a:solidFill>
            </a:rPr>
            <a:t>Social awareness and engagement without losing traditional disposition</a:t>
          </a:r>
          <a:endParaRPr lang="en-BE" sz="1600" kern="1200" dirty="0">
            <a:solidFill>
              <a:schemeClr val="bg1"/>
            </a:solidFill>
          </a:endParaRPr>
        </a:p>
      </dsp:txBody>
      <dsp:txXfrm>
        <a:off x="6990588" y="1723757"/>
        <a:ext cx="3064668" cy="15371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EF8E3D-5AB6-4E61-A10E-F46495CDBCE4}">
      <dsp:nvSpPr>
        <dsp:cNvPr id="0" name=""/>
        <dsp:cNvSpPr/>
      </dsp:nvSpPr>
      <dsp:spPr>
        <a:xfrm>
          <a:off x="131971" y="3078807"/>
          <a:ext cx="3483349" cy="2657844"/>
        </a:xfrm>
        <a:prstGeom prst="rect">
          <a:avLst/>
        </a:prstGeom>
        <a:solidFill>
          <a:schemeClr val="bg2">
            <a:lumMod val="25000"/>
            <a:lumOff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Position Paper: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https://www.frontiersin.org/articles/10.3389/fpsyg.2021.713648/full</a:t>
          </a:r>
          <a:endParaRPr lang="en-US" sz="3200" kern="1200" dirty="0"/>
        </a:p>
      </dsp:txBody>
      <dsp:txXfrm>
        <a:off x="131971" y="3078807"/>
        <a:ext cx="3483349" cy="2657844"/>
      </dsp:txXfrm>
    </dsp:sp>
    <dsp:sp modelId="{D2AFAE61-FFC8-4582-B9FB-EA574AE543DC}">
      <dsp:nvSpPr>
        <dsp:cNvPr id="0" name=""/>
        <dsp:cNvSpPr/>
      </dsp:nvSpPr>
      <dsp:spPr>
        <a:xfrm>
          <a:off x="3833470" y="3078776"/>
          <a:ext cx="3483349" cy="2642357"/>
        </a:xfrm>
        <a:prstGeom prst="rect">
          <a:avLst/>
        </a:prstGeom>
        <a:solidFill>
          <a:schemeClr val="bg2">
            <a:lumMod val="50000"/>
            <a:lumOff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YouTube advocacy message: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u="sng" kern="1200" dirty="0">
              <a:solidFill>
                <a:schemeClr val="tx1"/>
              </a:solidFill>
              <a:cs typeface="Calibri" panose="020F0502020204030204" pitchFamily="34" charset="0"/>
            </a:rPr>
            <a:t>https://www.youtube.com/watch?v=T_i7-oMNFAc&amp;t=150s</a:t>
          </a:r>
          <a:endParaRPr lang="en-US" sz="1800" u="sng" kern="1200" dirty="0">
            <a:solidFill>
              <a:schemeClr val="tx1"/>
            </a:solidFill>
          </a:endParaRPr>
        </a:p>
      </dsp:txBody>
      <dsp:txXfrm>
        <a:off x="3833470" y="3078776"/>
        <a:ext cx="3483349" cy="2642357"/>
      </dsp:txXfrm>
    </dsp:sp>
    <dsp:sp modelId="{47DEEDB8-AC5F-432D-A586-FA04AF199050}">
      <dsp:nvSpPr>
        <dsp:cNvPr id="0" name=""/>
        <dsp:cNvSpPr/>
      </dsp:nvSpPr>
      <dsp:spPr>
        <a:xfrm>
          <a:off x="1623681" y="284750"/>
          <a:ext cx="4193813" cy="2688128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Overview SMS strands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https://sms.aec-music.eu/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+mn-lt"/>
              <a:cs typeface="Calibri" panose="020F0502020204030204" pitchFamily="34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https://www.youtube.com/watch?v=wNmdVxiWdH0</a:t>
          </a:r>
          <a:endParaRPr lang="en-US" sz="1800" kern="1200" dirty="0">
            <a:solidFill>
              <a:schemeClr val="tx1"/>
            </a:solidFill>
            <a:latin typeface="+mn-lt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</dsp:txBody>
      <dsp:txXfrm>
        <a:off x="1623681" y="284750"/>
        <a:ext cx="4193813" cy="2688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4/20/2022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4/20/2022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4/20/2022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4/20/2022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4/20/2022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4/20/2022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4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.xml"/><Relationship Id="rId7" Type="http://schemas.openxmlformats.org/officeDocument/2006/relationships/image" Target="../media/image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ec-music.eu/userfiles/File/aec-polifonia-learning-outcomes-en.pdf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aec-music.eu/media/2021/05/aec-learning-outcomes-2017-english_20171218113003.pdf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aec-music.eu/media/2021/05/aec-learning-outcomes-2017-english_20171218113003.pdf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4.xml"/><Relationship Id="rId7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c2-18-197-1-103.eu-central-1.compute.amazonaws.com/artikel/klassieke-muziek-zkt-minder-klassiek-publiek" TargetMode="External"/><Relationship Id="rId7" Type="http://schemas.openxmlformats.org/officeDocument/2006/relationships/hyperlink" Target="https://publicaties.vlaanderen.be/view-file/35085" TargetMode="External"/><Relationship Id="rId2" Type="http://schemas.openxmlformats.org/officeDocument/2006/relationships/hyperlink" Target="https://www.frontiersin.org/articles/10.3389/fpsyg.2021.713648/ful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ec-music.eu/media/2021/05/aec-learning-outcomes-2017-english_20171218113003.pdf" TargetMode="External"/><Relationship Id="rId5" Type="http://schemas.openxmlformats.org/officeDocument/2006/relationships/hyperlink" Target="https://aec-music.eu/userfiles/File/aec-polifonia-learning-outcomes-en.pdf" TargetMode="External"/><Relationship Id="rId4" Type="http://schemas.openxmlformats.org/officeDocument/2006/relationships/hyperlink" Target="https://doi.org/10.1016/S0304-422X(01)00031-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Higher Music Education Institutions as driving forces in society.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 dirty="0"/>
              <a:t>LIES COLMAN</a:t>
            </a:r>
          </a:p>
          <a:p>
            <a:r>
              <a:rPr lang="en-US" dirty="0"/>
              <a:t>Susanne van </a:t>
            </a:r>
            <a:r>
              <a:rPr lang="en-US" dirty="0" err="1"/>
              <a:t>els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7E9879-795F-43A5-A4F8-F0BF637B07C2}"/>
              </a:ext>
            </a:extLst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201670" y="508000"/>
            <a:ext cx="1219200" cy="510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4E9E0D-3034-4925-94F0-94D11BC019A2}"/>
              </a:ext>
            </a:extLst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08000" y="2209800"/>
            <a:ext cx="2438400" cy="2438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6628A5-6796-40CE-8D41-26DD4AF5693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200400" y="2571750"/>
            <a:ext cx="8483600" cy="1714500"/>
          </a:xfrm>
          <a:prstGeom prst="rect">
            <a:avLst/>
          </a:prstGeom>
          <a:noFill/>
          <a:ln w="15875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>
                <a:solidFill>
                  <a:srgbClr val="5B5B5B"/>
                </a:solidFill>
              </a:rPr>
              <a:t>Which sector are you active in?</a:t>
            </a:r>
            <a:endParaRPr lang="en-BE" sz="3600" b="1">
              <a:solidFill>
                <a:srgbClr val="5B5B5B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7E5D24-156B-49C0-B94C-48C7A503C6E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200400" y="6096000"/>
            <a:ext cx="8737600" cy="510125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b="1">
                <a:solidFill>
                  <a:srgbClr val="5B5B5B"/>
                </a:solidFill>
              </a:rPr>
              <a:t>ⓘ</a:t>
            </a:r>
            <a:r>
              <a:rPr lang="en-US" sz="1400">
                <a:solidFill>
                  <a:srgbClr val="5B5B5B"/>
                </a:solidFill>
              </a:rPr>
              <a:t> Start presenting to display the poll results on this slide.</a:t>
            </a:r>
            <a:endParaRPr lang="en-BE" sz="1400">
              <a:solidFill>
                <a:srgbClr val="5B5B5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5660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20D8A-A063-416D-A2D6-AB6C5AA0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99" y="4550230"/>
            <a:ext cx="10909073" cy="9579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Professional &amp; societal evolutions</a:t>
            </a:r>
          </a:p>
        </p:txBody>
      </p:sp>
      <p:pic>
        <p:nvPicPr>
          <p:cNvPr id="9" name="Content Placeholder 8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68FD8BA-0646-4974-A7CF-FCF94AD16B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900" y="640080"/>
            <a:ext cx="5038792" cy="3602736"/>
          </a:xfrm>
          <a:prstGeom prst="rect">
            <a:avLst/>
          </a:prstGeom>
        </p:spPr>
      </p:pic>
      <p:pic>
        <p:nvPicPr>
          <p:cNvPr id="4" name="Picture 3" descr="Chairs in a cinema">
            <a:extLst>
              <a:ext uri="{FF2B5EF4-FFF2-40B4-BE49-F238E27FC236}">
                <a16:creationId xmlns:a16="http://schemas.microsoft.com/office/drawing/2014/main" id="{9A9E0B7B-D117-4FD9-946D-DF20DC4CD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99" y="871839"/>
            <a:ext cx="5302232" cy="3300639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93B502-BD59-44D8-8B57-9B782AB6540B}"/>
              </a:ext>
            </a:extLst>
          </p:cNvPr>
          <p:cNvSpPr txBox="1"/>
          <p:nvPr/>
        </p:nvSpPr>
        <p:spPr>
          <a:xfrm>
            <a:off x="6438691" y="871839"/>
            <a:ext cx="2358712" cy="3786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Inclusion		</a:t>
            </a:r>
          </a:p>
          <a:p>
            <a:pPr>
              <a:lnSpc>
                <a:spcPct val="150000"/>
              </a:lnSpc>
            </a:pPr>
            <a:r>
              <a:rPr lang="en-GB" dirty="0"/>
              <a:t>Equality		</a:t>
            </a:r>
          </a:p>
          <a:p>
            <a:pPr>
              <a:lnSpc>
                <a:spcPct val="150000"/>
              </a:lnSpc>
            </a:pPr>
            <a:r>
              <a:rPr lang="en-GB" dirty="0"/>
              <a:t>Merges	</a:t>
            </a:r>
          </a:p>
          <a:p>
            <a:pPr>
              <a:lnSpc>
                <a:spcPct val="150000"/>
              </a:lnSpc>
            </a:pPr>
            <a:r>
              <a:rPr lang="en-GB" dirty="0"/>
              <a:t>Cross-genres</a:t>
            </a:r>
          </a:p>
          <a:p>
            <a:pPr>
              <a:lnSpc>
                <a:spcPct val="150000"/>
              </a:lnSpc>
            </a:pPr>
            <a:r>
              <a:rPr lang="en-GB" dirty="0"/>
              <a:t>Entrepreneurship</a:t>
            </a:r>
          </a:p>
          <a:p>
            <a:pPr>
              <a:lnSpc>
                <a:spcPct val="150000"/>
              </a:lnSpc>
            </a:pPr>
            <a:r>
              <a:rPr lang="en-GB" dirty="0"/>
              <a:t>Uncertainty</a:t>
            </a:r>
          </a:p>
          <a:p>
            <a:pPr>
              <a:lnSpc>
                <a:spcPct val="150000"/>
              </a:lnSpc>
            </a:pPr>
            <a:r>
              <a:rPr lang="en-GB" dirty="0"/>
              <a:t>Portfolio career</a:t>
            </a:r>
          </a:p>
          <a:p>
            <a:pPr>
              <a:lnSpc>
                <a:spcPct val="150000"/>
              </a:lnSpc>
            </a:pPr>
            <a:r>
              <a:rPr lang="en-GB" dirty="0"/>
              <a:t>Interdisciplinarity		</a:t>
            </a:r>
            <a:endParaRPr lang="en-B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AF79FA-6BC4-493A-9A34-24F987BBAD90}"/>
              </a:ext>
            </a:extLst>
          </p:cNvPr>
          <p:cNvSpPr txBox="1"/>
          <p:nvPr/>
        </p:nvSpPr>
        <p:spPr>
          <a:xfrm>
            <a:off x="8434927" y="467749"/>
            <a:ext cx="3491095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			Diversity</a:t>
            </a:r>
          </a:p>
          <a:p>
            <a:pPr>
              <a:lnSpc>
                <a:spcPct val="150000"/>
              </a:lnSpc>
            </a:pPr>
            <a:r>
              <a:rPr lang="en-GB" dirty="0"/>
              <a:t>	Financial cuts</a:t>
            </a:r>
          </a:p>
          <a:p>
            <a:pPr>
              <a:lnSpc>
                <a:spcPct val="150000"/>
              </a:lnSpc>
            </a:pPr>
            <a:r>
              <a:rPr lang="en-GB" dirty="0"/>
              <a:t>	Internationalisation</a:t>
            </a:r>
          </a:p>
          <a:p>
            <a:pPr>
              <a:lnSpc>
                <a:spcPct val="150000"/>
              </a:lnSpc>
            </a:pPr>
            <a:r>
              <a:rPr lang="en-GB" dirty="0"/>
              <a:t>	Social Engagement</a:t>
            </a:r>
          </a:p>
          <a:p>
            <a:pPr>
              <a:lnSpc>
                <a:spcPct val="150000"/>
              </a:lnSpc>
            </a:pPr>
            <a:r>
              <a:rPr lang="en-GB" dirty="0"/>
              <a:t>	Sustainability</a:t>
            </a:r>
          </a:p>
          <a:p>
            <a:pPr>
              <a:lnSpc>
                <a:spcPct val="150000"/>
              </a:lnSpc>
            </a:pPr>
            <a:r>
              <a:rPr lang="en-GB" dirty="0"/>
              <a:t>	Digitisation</a:t>
            </a:r>
          </a:p>
          <a:p>
            <a:pPr>
              <a:lnSpc>
                <a:spcPct val="150000"/>
              </a:lnSpc>
            </a:pPr>
            <a:r>
              <a:rPr lang="en-GB" dirty="0"/>
              <a:t>	Outreach</a:t>
            </a:r>
          </a:p>
          <a:p>
            <a:pPr>
              <a:lnSpc>
                <a:spcPct val="150000"/>
              </a:lnSpc>
            </a:pPr>
            <a:r>
              <a:rPr lang="en-GB" dirty="0"/>
              <a:t>	Marketing</a:t>
            </a:r>
          </a:p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17835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B8238-3B1D-4BFE-B760-D26F1E47E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Pivotal role of Higher Music Education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255E8-8A2A-449A-800E-80007055E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899"/>
            <a:ext cx="4639736" cy="389400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dirty="0"/>
              <a:t>PAST</a:t>
            </a:r>
          </a:p>
          <a:p>
            <a:pPr algn="ctr"/>
            <a:r>
              <a:rPr lang="en-US" dirty="0"/>
              <a:t>Protect and continue existing knowledge, tradition and history</a:t>
            </a:r>
          </a:p>
          <a:p>
            <a:pPr algn="ctr"/>
            <a:endParaRPr lang="en-US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r>
              <a:rPr lang="en-US" b="1" dirty="0"/>
              <a:t>EDUCATION</a:t>
            </a:r>
          </a:p>
          <a:p>
            <a:pPr algn="ctr"/>
            <a:r>
              <a:rPr lang="en-US" dirty="0"/>
              <a:t>Repertoire, métier, knowledge, competencies, mentor, critical &amp; reflective</a:t>
            </a:r>
            <a:endParaRPr lang="en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D22631-1498-476F-A471-E893117C0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944" y="2120899"/>
            <a:ext cx="4639736" cy="389400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dirty="0"/>
              <a:t>FUTURE</a:t>
            </a:r>
          </a:p>
          <a:p>
            <a:pPr algn="ctr"/>
            <a:r>
              <a:rPr lang="en-US" dirty="0"/>
              <a:t>Unlock and shape the future of music and the musical profession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b="1" dirty="0"/>
              <a:t>PROFESSION</a:t>
            </a:r>
          </a:p>
          <a:p>
            <a:pPr algn="ctr"/>
            <a:r>
              <a:rPr lang="en-US" dirty="0"/>
              <a:t>Autonomy, experiment, attitudes, support, self-critical &amp; pro-active</a:t>
            </a:r>
            <a:endParaRPr lang="en-BE" dirty="0"/>
          </a:p>
          <a:p>
            <a:endParaRPr lang="en-BE" dirty="0"/>
          </a:p>
        </p:txBody>
      </p:sp>
      <p:sp>
        <p:nvSpPr>
          <p:cNvPr id="7" name="Arrow: Up-Down 6">
            <a:extLst>
              <a:ext uri="{FF2B5EF4-FFF2-40B4-BE49-F238E27FC236}">
                <a16:creationId xmlns:a16="http://schemas.microsoft.com/office/drawing/2014/main" id="{4D6DF543-3165-42FE-BFB1-8E3866BAB6DF}"/>
              </a:ext>
            </a:extLst>
          </p:cNvPr>
          <p:cNvSpPr/>
          <p:nvPr/>
        </p:nvSpPr>
        <p:spPr>
          <a:xfrm>
            <a:off x="4921934" y="2268416"/>
            <a:ext cx="2409092" cy="131884"/>
          </a:xfrm>
          <a:prstGeom prst="upDown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71D70DA7-FD17-4F77-901B-693D0EA777AA}"/>
              </a:ext>
            </a:extLst>
          </p:cNvPr>
          <p:cNvSpPr/>
          <p:nvPr/>
        </p:nvSpPr>
        <p:spPr>
          <a:xfrm>
            <a:off x="4757230" y="4870857"/>
            <a:ext cx="2409092" cy="131884"/>
          </a:xfrm>
          <a:prstGeom prst="upDown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6488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B8238-3B1D-4BFE-B760-D26F1E47E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Pivotal role of Higher Music Education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255E8-8A2A-449A-800E-80007055E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899"/>
            <a:ext cx="4639736" cy="407017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dirty="0"/>
              <a:t>PAST</a:t>
            </a:r>
          </a:p>
          <a:p>
            <a:pPr algn="ctr"/>
            <a:r>
              <a:rPr lang="en-US" dirty="0"/>
              <a:t>Protect and continue existing knowledge, tradition and history</a:t>
            </a:r>
          </a:p>
          <a:p>
            <a:pPr algn="ctr"/>
            <a:endParaRPr lang="en-US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r>
              <a:rPr lang="en-US" b="1" dirty="0"/>
              <a:t>EDUCATION</a:t>
            </a:r>
          </a:p>
          <a:p>
            <a:pPr algn="ctr"/>
            <a:r>
              <a:rPr lang="en-US" dirty="0"/>
              <a:t>Repertoire, métier, knowledge, competencies, mentor, critical &amp; reflective</a:t>
            </a:r>
            <a:endParaRPr lang="en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D22631-1498-476F-A471-E893117C0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944" y="2120899"/>
            <a:ext cx="4639736" cy="4162455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dirty="0"/>
              <a:t>FUTURE</a:t>
            </a:r>
          </a:p>
          <a:p>
            <a:pPr algn="ctr"/>
            <a:r>
              <a:rPr lang="en-US" dirty="0"/>
              <a:t>Unlock and shape the future of music and the musical profession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b="1" dirty="0"/>
              <a:t>PROFESSION</a:t>
            </a:r>
          </a:p>
          <a:p>
            <a:pPr algn="ctr"/>
            <a:r>
              <a:rPr lang="en-US" dirty="0"/>
              <a:t>Autonomy, experiment, attitudes, support, self-critical &amp; pro-active</a:t>
            </a:r>
            <a:endParaRPr lang="en-BE" dirty="0"/>
          </a:p>
          <a:p>
            <a:endParaRPr lang="en-BE" dirty="0"/>
          </a:p>
        </p:txBody>
      </p:sp>
      <p:sp>
        <p:nvSpPr>
          <p:cNvPr id="7" name="Arrow: Up-Down 6">
            <a:extLst>
              <a:ext uri="{FF2B5EF4-FFF2-40B4-BE49-F238E27FC236}">
                <a16:creationId xmlns:a16="http://schemas.microsoft.com/office/drawing/2014/main" id="{4D6DF543-3165-42FE-BFB1-8E3866BAB6DF}"/>
              </a:ext>
            </a:extLst>
          </p:cNvPr>
          <p:cNvSpPr/>
          <p:nvPr/>
        </p:nvSpPr>
        <p:spPr>
          <a:xfrm>
            <a:off x="4921934" y="2268416"/>
            <a:ext cx="2409092" cy="131884"/>
          </a:xfrm>
          <a:prstGeom prst="upDown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71D70DA7-FD17-4F77-901B-693D0EA777AA}"/>
              </a:ext>
            </a:extLst>
          </p:cNvPr>
          <p:cNvSpPr/>
          <p:nvPr/>
        </p:nvSpPr>
        <p:spPr>
          <a:xfrm>
            <a:off x="4891454" y="4967775"/>
            <a:ext cx="2409092" cy="131884"/>
          </a:xfrm>
          <a:prstGeom prst="upDown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8002D8-357E-4E98-8F31-765AE0946E9D}"/>
              </a:ext>
            </a:extLst>
          </p:cNvPr>
          <p:cNvSpPr txBox="1"/>
          <p:nvPr/>
        </p:nvSpPr>
        <p:spPr>
          <a:xfrm>
            <a:off x="3197603" y="3429000"/>
            <a:ext cx="610578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Professional, societal, cultural &amp; economical context</a:t>
            </a:r>
            <a:endParaRPr lang="en-BE" sz="3200" b="1" dirty="0"/>
          </a:p>
          <a:p>
            <a:pPr algn="ctr"/>
            <a:endParaRPr lang="en-BE" dirty="0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54A0476C-8B34-4DF0-A8AD-3DB1DE3DB657}"/>
              </a:ext>
            </a:extLst>
          </p:cNvPr>
          <p:cNvSpPr/>
          <p:nvPr/>
        </p:nvSpPr>
        <p:spPr>
          <a:xfrm rot="18449179">
            <a:off x="4697392" y="3108741"/>
            <a:ext cx="444616" cy="304364"/>
          </a:xfrm>
          <a:prstGeom prst="up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046263B-FE13-4F4E-87C3-3108188157FB}"/>
              </a:ext>
            </a:extLst>
          </p:cNvPr>
          <p:cNvSpPr/>
          <p:nvPr/>
        </p:nvSpPr>
        <p:spPr>
          <a:xfrm rot="1453393">
            <a:off x="6852670" y="3107471"/>
            <a:ext cx="444616" cy="304364"/>
          </a:xfrm>
          <a:prstGeom prst="up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CC50C4B0-02BB-46DE-B7AA-766AC956E079}"/>
              </a:ext>
            </a:extLst>
          </p:cNvPr>
          <p:cNvSpPr/>
          <p:nvPr/>
        </p:nvSpPr>
        <p:spPr>
          <a:xfrm rot="7644892">
            <a:off x="6947287" y="4543956"/>
            <a:ext cx="444616" cy="304364"/>
          </a:xfrm>
          <a:prstGeom prst="up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0CBB42BD-79D6-44E6-83BB-68A860362AA5}"/>
              </a:ext>
            </a:extLst>
          </p:cNvPr>
          <p:cNvSpPr/>
          <p:nvPr/>
        </p:nvSpPr>
        <p:spPr>
          <a:xfrm rot="14131411">
            <a:off x="4721636" y="4518831"/>
            <a:ext cx="444616" cy="304364"/>
          </a:xfrm>
          <a:prstGeom prst="up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07224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719911-20DB-426B-8643-8FE27C80D2BB}"/>
              </a:ext>
            </a:extLst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201670" y="508000"/>
            <a:ext cx="1219200" cy="510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160B8F-F02D-4AFA-8D02-1B34CD654BC2}"/>
              </a:ext>
            </a:extLst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08000" y="2209800"/>
            <a:ext cx="2438400" cy="2438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956EB4-3D7F-44B5-A08B-92BEA81FE1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200400" y="2571750"/>
            <a:ext cx="8483600" cy="1714500"/>
          </a:xfrm>
          <a:prstGeom prst="rect">
            <a:avLst/>
          </a:prstGeom>
          <a:noFill/>
          <a:ln w="15875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>
                <a:solidFill>
                  <a:srgbClr val="5B5B5B"/>
                </a:solidFill>
              </a:rPr>
              <a:t>What is the main role of HME for you?</a:t>
            </a:r>
            <a:endParaRPr lang="en-BE" sz="3600" b="1">
              <a:solidFill>
                <a:srgbClr val="5B5B5B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9E5E71-2BF9-4797-94AD-E9ECC6AF744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200400" y="6096000"/>
            <a:ext cx="8737600" cy="510125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b="1">
                <a:solidFill>
                  <a:srgbClr val="5B5B5B"/>
                </a:solidFill>
              </a:rPr>
              <a:t>ⓘ</a:t>
            </a:r>
            <a:r>
              <a:rPr lang="en-US" sz="1400">
                <a:solidFill>
                  <a:srgbClr val="5B5B5B"/>
                </a:solidFill>
              </a:rPr>
              <a:t> Start presenting to display the poll results on this slide.</a:t>
            </a:r>
            <a:endParaRPr lang="en-BE" sz="1400">
              <a:solidFill>
                <a:srgbClr val="5B5B5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4759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The Role of Higher Music Education Institutions: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Status </a:t>
            </a:r>
            <a:r>
              <a:rPr lang="en-US" sz="3600" dirty="0" err="1">
                <a:solidFill>
                  <a:schemeClr val="bg1"/>
                </a:solidFill>
              </a:rPr>
              <a:t>Quaestionis</a:t>
            </a:r>
            <a:r>
              <a:rPr lang="en-US" sz="3600" dirty="0">
                <a:solidFill>
                  <a:schemeClr val="bg1"/>
                </a:solidFill>
              </a:rPr>
              <a:t> and Next </a:t>
            </a:r>
            <a:r>
              <a:rPr lang="en-US" sz="3600">
                <a:solidFill>
                  <a:schemeClr val="bg1"/>
                </a:solidFill>
              </a:rPr>
              <a:t>Stage Challenges</a:t>
            </a:r>
            <a:endParaRPr 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2" descr="SmartArt graphic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7875687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52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1F8CD-0BE0-4E7F-927A-BC148E05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1: Higher Music Education: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Historical Disposition</a:t>
            </a:r>
            <a:endParaRPr lang="en-BE" dirty="0">
              <a:solidFill>
                <a:schemeClr val="bg1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AA8AB9F1-3F00-FDD6-9211-BE733CA0A9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365383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7279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E8F4-7F19-4F5A-9504-6726BC13C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Polifonia</a:t>
            </a:r>
            <a:r>
              <a:rPr lang="en-US" dirty="0">
                <a:solidFill>
                  <a:schemeClr val="tx1"/>
                </a:solidFill>
              </a:rPr>
              <a:t> / Dublin descriptors HME</a:t>
            </a:r>
            <a:endParaRPr lang="en-BE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E9D128B2-A01C-47DF-86A0-9DF1DF19E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014766"/>
              </p:ext>
            </p:extLst>
          </p:nvPr>
        </p:nvGraphicFramePr>
        <p:xfrm>
          <a:off x="1205524" y="1924212"/>
          <a:ext cx="3055192" cy="4148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192">
                  <a:extLst>
                    <a:ext uri="{9D8B030D-6E8A-4147-A177-3AD203B41FA5}">
                      <a16:colId xmlns:a16="http://schemas.microsoft.com/office/drawing/2014/main" val="1778608705"/>
                    </a:ext>
                  </a:extLst>
                </a:gridCol>
              </a:tblGrid>
              <a:tr h="627472">
                <a:tc>
                  <a:txBody>
                    <a:bodyPr/>
                    <a:lstStyle/>
                    <a:p>
                      <a:r>
                        <a:rPr lang="en-GB" sz="1800" dirty="0"/>
                        <a:t>Practical (skills-based) outcomes</a:t>
                      </a:r>
                      <a:endParaRPr lang="en-BE" dirty="0"/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73046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Skills in artistic expression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065091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Repertoire skills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02658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Ensemble skills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11411"/>
                  </a:ext>
                </a:extLst>
              </a:tr>
              <a:tr h="600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err="1"/>
                        <a:t>Practising</a:t>
                      </a:r>
                      <a:r>
                        <a:rPr lang="en-US" sz="1300" dirty="0"/>
                        <a:t>, rehearsing, reading, aural, creative and re-creative skills 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2499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Verbal skills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300006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dirty="0"/>
                        <a:t>Public performance skills</a:t>
                      </a:r>
                      <a:endParaRPr lang="en-US" sz="1300" dirty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301131"/>
                  </a:ext>
                </a:extLst>
              </a:tr>
              <a:tr h="3956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Improvisational skills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351784"/>
                  </a:ext>
                </a:extLst>
              </a:tr>
              <a:tr h="534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Pedagogical skills (where applicable)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65217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23D756-9549-4E44-B08B-8783F2E41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981542"/>
              </p:ext>
            </p:extLst>
          </p:nvPr>
        </p:nvGraphicFramePr>
        <p:xfrm>
          <a:off x="4686404" y="1924212"/>
          <a:ext cx="3055192" cy="2548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192">
                  <a:extLst>
                    <a:ext uri="{9D8B030D-6E8A-4147-A177-3AD203B41FA5}">
                      <a16:colId xmlns:a16="http://schemas.microsoft.com/office/drawing/2014/main" val="1778608705"/>
                    </a:ext>
                  </a:extLst>
                </a:gridCol>
              </a:tblGrid>
              <a:tr h="401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Theoretical outcomes (knowledge-based)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73046"/>
                  </a:ext>
                </a:extLst>
              </a:tr>
              <a:tr h="473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Knowledge and understanding of repertoire and musical materials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065091"/>
                  </a:ext>
                </a:extLst>
              </a:tr>
              <a:tr h="473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Knowledge and understanding of context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02658"/>
                  </a:ext>
                </a:extLst>
              </a:tr>
              <a:tr h="473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Improvisational skills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11411"/>
                  </a:ext>
                </a:extLst>
              </a:tr>
              <a:tr h="473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Pedagogical skills (where applicable)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249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616EF9B-BFC5-4B4B-90E7-88A4429FE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343267"/>
              </p:ext>
            </p:extLst>
          </p:nvPr>
        </p:nvGraphicFramePr>
        <p:xfrm>
          <a:off x="8167285" y="1924212"/>
          <a:ext cx="2988395" cy="2548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395">
                  <a:extLst>
                    <a:ext uri="{9D8B030D-6E8A-4147-A177-3AD203B41FA5}">
                      <a16:colId xmlns:a16="http://schemas.microsoft.com/office/drawing/2014/main" val="1778608705"/>
                    </a:ext>
                  </a:extLst>
                </a:gridCol>
              </a:tblGrid>
              <a:tr h="5097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Generic outcomes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73046"/>
                  </a:ext>
                </a:extLst>
              </a:tr>
              <a:tr h="5097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peak Pro" panose="020F0502020204030204"/>
                          <a:ea typeface="+mn-ea"/>
                          <a:cs typeface="+mn-cs"/>
                        </a:rPr>
                        <a:t>Independence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065091"/>
                  </a:ext>
                </a:extLst>
              </a:tr>
              <a:tr h="5097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peak Pro" panose="020F0502020204030204"/>
                          <a:ea typeface="+mn-ea"/>
                          <a:cs typeface="+mn-cs"/>
                        </a:rPr>
                        <a:t>Psychological understanding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peak Pro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02658"/>
                  </a:ext>
                </a:extLst>
              </a:tr>
              <a:tr h="5097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peak Pro" panose="020F0502020204030204"/>
                          <a:ea typeface="+mn-ea"/>
                          <a:cs typeface="+mn-cs"/>
                        </a:rPr>
                        <a:t>Critical awareness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11411"/>
                  </a:ext>
                </a:extLst>
              </a:tr>
              <a:tr h="5097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peak Pro" panose="020F0502020204030204"/>
                          <a:ea typeface="+mn-ea"/>
                          <a:cs typeface="+mn-cs"/>
                        </a:rPr>
                        <a:t>Communication skills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peak Pro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249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66C4700-7055-4150-85DB-25E67A1CAFD7}"/>
              </a:ext>
            </a:extLst>
          </p:cNvPr>
          <p:cNvSpPr txBox="1"/>
          <p:nvPr/>
        </p:nvSpPr>
        <p:spPr>
          <a:xfrm>
            <a:off x="1097280" y="6488668"/>
            <a:ext cx="6389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Source: </a:t>
            </a:r>
            <a:r>
              <a:rPr lang="en-GB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https://aec-music.eu/userfiles/File/aec-polifonia-learning-outcomes-en.pdf</a:t>
            </a:r>
            <a:endParaRPr lang="en-GB" sz="14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 </a:t>
            </a:r>
            <a:endParaRPr lang="en-B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398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AA8AB9F1-3F00-FDD6-9211-BE733CA0A9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050891"/>
              </p:ext>
            </p:extLst>
          </p:nvPr>
        </p:nvGraphicFramePr>
        <p:xfrm>
          <a:off x="940068" y="255951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C465187B-96B9-4EC8-AD63-F60E9B03D4A2}"/>
              </a:ext>
            </a:extLst>
          </p:cNvPr>
          <p:cNvGrpSpPr/>
          <p:nvPr/>
        </p:nvGrpSpPr>
        <p:grpSpPr>
          <a:xfrm>
            <a:off x="1092032" y="4455457"/>
            <a:ext cx="2828924" cy="1434341"/>
            <a:chOff x="314325" y="1065731"/>
            <a:chExt cx="2828924" cy="17963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6B746C6-5924-4ED3-AEC4-6EA33178329F}"/>
                </a:ext>
              </a:extLst>
            </p:cNvPr>
            <p:cNvSpPr/>
            <p:nvPr/>
          </p:nvSpPr>
          <p:spPr>
            <a:xfrm>
              <a:off x="314325" y="1065731"/>
              <a:ext cx="2828924" cy="1796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4A9B6B2E-DA33-4F7A-AAAB-5FF2A5B80871}"/>
                </a:ext>
              </a:extLst>
            </p:cNvPr>
            <p:cNvSpPr txBox="1"/>
            <p:nvPr/>
          </p:nvSpPr>
          <p:spPr>
            <a:xfrm>
              <a:off x="366939" y="1124980"/>
              <a:ext cx="2723696" cy="1691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latin typeface="Speak Pro" panose="020F0502020204030204"/>
                  <a:ea typeface="+mn-ea"/>
                  <a:cs typeface="+mn-cs"/>
                </a:rPr>
                <a:t>To sustain quality musical tradition</a:t>
              </a: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C103CDFF-F5C9-43B9-BAEF-6944A62F3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45562"/>
          </a:xfrm>
        </p:spPr>
        <p:txBody>
          <a:bodyPr>
            <a:normAutofit fontScale="90000"/>
          </a:bodyPr>
          <a:lstStyle/>
          <a:p>
            <a:r>
              <a:rPr lang="en-US" sz="1800" dirty="0"/>
              <a:t>Educational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Objectives</a:t>
            </a:r>
            <a:br>
              <a:rPr lang="en-US" sz="1800" dirty="0"/>
            </a:br>
            <a:br>
              <a:rPr lang="en-US" sz="1800" dirty="0"/>
            </a:br>
            <a:endParaRPr lang="en-BE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AC30A4-E9EC-45B3-ADFB-77B4406B9C4E}"/>
              </a:ext>
            </a:extLst>
          </p:cNvPr>
          <p:cNvSpPr txBox="1"/>
          <p:nvPr/>
        </p:nvSpPr>
        <p:spPr>
          <a:xfrm>
            <a:off x="2869908" y="3635281"/>
            <a:ext cx="6186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Educational Objectives:</a:t>
            </a:r>
            <a:endParaRPr lang="en-BE" sz="3600" dirty="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30B292F-F0CB-4525-A125-66F3CFA1001F}"/>
              </a:ext>
            </a:extLst>
          </p:cNvPr>
          <p:cNvGrpSpPr/>
          <p:nvPr/>
        </p:nvGrpSpPr>
        <p:grpSpPr>
          <a:xfrm>
            <a:off x="4588484" y="4449397"/>
            <a:ext cx="2851204" cy="1434341"/>
            <a:chOff x="314325" y="1065731"/>
            <a:chExt cx="2851204" cy="179636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5F72E90-720C-43A0-A641-A75CD9B5F979}"/>
                </a:ext>
              </a:extLst>
            </p:cNvPr>
            <p:cNvSpPr/>
            <p:nvPr/>
          </p:nvSpPr>
          <p:spPr>
            <a:xfrm>
              <a:off x="314325" y="1065731"/>
              <a:ext cx="2828924" cy="1796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083AC63A-1A07-4204-8FED-AD00F55E965B}"/>
                </a:ext>
              </a:extLst>
            </p:cNvPr>
            <p:cNvSpPr txBox="1"/>
            <p:nvPr/>
          </p:nvSpPr>
          <p:spPr>
            <a:xfrm>
              <a:off x="441833" y="1170959"/>
              <a:ext cx="2723696" cy="1691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latin typeface="Speak Pro" panose="020F0502020204030204"/>
                  <a:ea typeface="+mn-ea"/>
                  <a:cs typeface="+mn-cs"/>
                </a:rPr>
                <a:t>To safeguard and to  perfect rendition of score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84A173-2D4C-4BD5-A33C-D1FDD6F3CD5A}"/>
              </a:ext>
            </a:extLst>
          </p:cNvPr>
          <p:cNvGrpSpPr/>
          <p:nvPr/>
        </p:nvGrpSpPr>
        <p:grpSpPr>
          <a:xfrm>
            <a:off x="7958480" y="4418744"/>
            <a:ext cx="2902774" cy="1434341"/>
            <a:chOff x="314325" y="1065731"/>
            <a:chExt cx="2902774" cy="179636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B3FE2F61-4100-49AB-93E2-3F00F65D9D83}"/>
                </a:ext>
              </a:extLst>
            </p:cNvPr>
            <p:cNvSpPr/>
            <p:nvPr/>
          </p:nvSpPr>
          <p:spPr>
            <a:xfrm>
              <a:off x="314325" y="1065731"/>
              <a:ext cx="2828924" cy="1796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id="{2A4CAC39-4606-46B2-9700-2574EFFA153F}"/>
                </a:ext>
              </a:extLst>
            </p:cNvPr>
            <p:cNvSpPr txBox="1"/>
            <p:nvPr/>
          </p:nvSpPr>
          <p:spPr>
            <a:xfrm>
              <a:off x="493403" y="1065731"/>
              <a:ext cx="2723696" cy="1691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/>
              <a:r>
                <a:rPr lang="en-US" sz="2000" dirty="0">
                  <a:latin typeface="Speak Pro" panose="020F0502020204030204"/>
                  <a:ea typeface="+mn-ea"/>
                  <a:cs typeface="+mn-cs"/>
                </a:rPr>
                <a:t>To provide succession for existing, stable market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8789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1F8CD-0BE0-4E7F-927A-BC148E05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2: Changes in professional economic conditions</a:t>
            </a:r>
            <a:endParaRPr lang="en-BE" dirty="0">
              <a:solidFill>
                <a:schemeClr val="bg1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AA8AB9F1-3F00-FDD6-9211-BE733CA0A9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726207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187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E8F4-7F19-4F5A-9504-6726BC13C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AEC Learning Outcomes Bachelor/Master</a:t>
            </a:r>
            <a:endParaRPr lang="en-BE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E9D128B2-A01C-47DF-86A0-9DF1DF19E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658961"/>
              </p:ext>
            </p:extLst>
          </p:nvPr>
        </p:nvGraphicFramePr>
        <p:xfrm>
          <a:off x="1245137" y="1924212"/>
          <a:ext cx="2918299" cy="4194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8299">
                  <a:extLst>
                    <a:ext uri="{9D8B030D-6E8A-4147-A177-3AD203B41FA5}">
                      <a16:colId xmlns:a16="http://schemas.microsoft.com/office/drawing/2014/main" val="1778608705"/>
                    </a:ext>
                  </a:extLst>
                </a:gridCol>
              </a:tblGrid>
              <a:tr h="710357">
                <a:tc>
                  <a:txBody>
                    <a:bodyPr/>
                    <a:lstStyle/>
                    <a:p>
                      <a:r>
                        <a:rPr lang="en-GB" sz="1800" dirty="0"/>
                        <a:t>Practical (skills-based) outcomes</a:t>
                      </a:r>
                      <a:endParaRPr lang="en-BE" dirty="0"/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73046"/>
                  </a:ext>
                </a:extLst>
              </a:tr>
              <a:tr h="541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1.A.12. Evidence skills in the use of new media for promotion and dissemination.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065091"/>
                  </a:ext>
                </a:extLst>
              </a:tr>
              <a:tr h="980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1.A.19. Develop artistic concepts and projects and the capacity to present these professionally to potential clients and audiences.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02658"/>
                  </a:ext>
                </a:extLst>
              </a:tr>
              <a:tr h="541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2.A.9. Exhibit competence in technological </a:t>
                      </a:r>
                      <a:r>
                        <a:rPr lang="en-US" sz="1300" dirty="0" err="1"/>
                        <a:t>utilisation</a:t>
                      </a:r>
                      <a:r>
                        <a:rPr lang="en-US" sz="1300" dirty="0"/>
                        <a:t> and application.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11411"/>
                  </a:ext>
                </a:extLst>
              </a:tr>
              <a:tr h="1420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2.A.15. In relation to relevant self-identified professional pathways or opportunities, demonstrate sophisticated understanding of the working field, and identify and formulate strategies for developing engagement with them.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2499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23D756-9549-4E44-B08B-8783F2E41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379226"/>
              </p:ext>
            </p:extLst>
          </p:nvPr>
        </p:nvGraphicFramePr>
        <p:xfrm>
          <a:off x="4657220" y="1924212"/>
          <a:ext cx="3055192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192">
                  <a:extLst>
                    <a:ext uri="{9D8B030D-6E8A-4147-A177-3AD203B41FA5}">
                      <a16:colId xmlns:a16="http://schemas.microsoft.com/office/drawing/2014/main" val="1778608705"/>
                    </a:ext>
                  </a:extLst>
                </a:gridCol>
              </a:tblGrid>
              <a:tr h="401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Theoretical outcomes (knowledge-based)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73046"/>
                  </a:ext>
                </a:extLst>
              </a:tr>
              <a:tr h="473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1.B.13. </a:t>
                      </a:r>
                      <a:r>
                        <a:rPr lang="en-US" sz="1300" dirty="0" err="1"/>
                        <a:t>Recognise</a:t>
                      </a:r>
                      <a:r>
                        <a:rPr lang="en-US" sz="1300" dirty="0"/>
                        <a:t> the skill demands of local, national and international music markets. 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065091"/>
                  </a:ext>
                </a:extLst>
              </a:tr>
              <a:tr h="473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1.B.14. Display knowledge of key financial, business and legal aspects of the music profession.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02658"/>
                  </a:ext>
                </a:extLst>
              </a:tr>
              <a:tr h="473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1.B.16. Demonstrate awareness of the legal and ethical frameworks relating to intellectual property rights, and the ability to take appropriate steps to safeguard innovation.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11411"/>
                  </a:ext>
                </a:extLst>
              </a:tr>
              <a:tr h="473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2.B.9. Identify and employ sophisticated research, study, communication and presentation techniques to independently develop and deliver an extended and/or in-depth artistic project.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249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616EF9B-BFC5-4B4B-90E7-88A4429FE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722654"/>
              </p:ext>
            </p:extLst>
          </p:nvPr>
        </p:nvGraphicFramePr>
        <p:xfrm>
          <a:off x="8167285" y="1924211"/>
          <a:ext cx="2988395" cy="4175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395">
                  <a:extLst>
                    <a:ext uri="{9D8B030D-6E8A-4147-A177-3AD203B41FA5}">
                      <a16:colId xmlns:a16="http://schemas.microsoft.com/office/drawing/2014/main" val="1778608705"/>
                    </a:ext>
                  </a:extLst>
                </a:gridCol>
              </a:tblGrid>
              <a:tr h="50479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Generic outcomes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73046"/>
                  </a:ext>
                </a:extLst>
              </a:tr>
              <a:tr h="13644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dirty="0"/>
                        <a:t>1.C.2. Demonstrate strong self-motivation and self-management skills, and the ability to undertake autonomous self-study in preparation for continual future (life-long) learning and in support of a sustainable career.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peak Pro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065091"/>
                  </a:ext>
                </a:extLst>
              </a:tr>
              <a:tr h="13644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dirty="0"/>
                        <a:t>1.C.10. Project a confident and coherent persona appropriate to context and communicate information effectively, presenting work in an accessible form and demonstrating appropriate IT and other presentational skills as required.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02658"/>
                  </a:ext>
                </a:extLst>
              </a:tr>
              <a:tr h="9421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dirty="0"/>
                        <a:t>2.C.4. Exhibit appropriate leadership, teamwork, negotiation and/or coordination skills, taking account of a variety of artistic contexts.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1141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F0E9B99-C644-4796-B4E2-9F836ED48499}"/>
              </a:ext>
            </a:extLst>
          </p:cNvPr>
          <p:cNvSpPr txBox="1"/>
          <p:nvPr/>
        </p:nvSpPr>
        <p:spPr>
          <a:xfrm>
            <a:off x="1097280" y="6488668"/>
            <a:ext cx="89805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Source: </a:t>
            </a:r>
            <a:r>
              <a:rPr lang="en-US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https://aec-music.eu/media/2021/05/aec-learning-outcomes-2017-english_20171218113003.pdf</a:t>
            </a:r>
            <a:endParaRPr lang="en-GB" sz="14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4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 </a:t>
            </a:r>
            <a:endParaRPr lang="en-B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01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AA8AB9F1-3F00-FDD6-9211-BE733CA0A9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2540"/>
              </p:ext>
            </p:extLst>
          </p:nvPr>
        </p:nvGraphicFramePr>
        <p:xfrm>
          <a:off x="940068" y="255951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C465187B-96B9-4EC8-AD63-F60E9B03D4A2}"/>
              </a:ext>
            </a:extLst>
          </p:cNvPr>
          <p:cNvGrpSpPr/>
          <p:nvPr/>
        </p:nvGrpSpPr>
        <p:grpSpPr>
          <a:xfrm>
            <a:off x="1092032" y="4455457"/>
            <a:ext cx="2828924" cy="1434341"/>
            <a:chOff x="314325" y="1065731"/>
            <a:chExt cx="2828924" cy="17963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6B746C6-5924-4ED3-AEC4-6EA33178329F}"/>
                </a:ext>
              </a:extLst>
            </p:cNvPr>
            <p:cNvSpPr/>
            <p:nvPr/>
          </p:nvSpPr>
          <p:spPr>
            <a:xfrm>
              <a:off x="314325" y="1065731"/>
              <a:ext cx="2828924" cy="1796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4A9B6B2E-DA33-4F7A-AAAB-5FF2A5B80871}"/>
                </a:ext>
              </a:extLst>
            </p:cNvPr>
            <p:cNvSpPr txBox="1"/>
            <p:nvPr/>
          </p:nvSpPr>
          <p:spPr>
            <a:xfrm>
              <a:off x="366939" y="1124980"/>
              <a:ext cx="2723696" cy="1691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latin typeface="Speak Pro" panose="020F0502020204030204"/>
                  <a:ea typeface="+mn-ea"/>
                  <a:cs typeface="+mn-cs"/>
                </a:rPr>
                <a:t>To sustain quality musical tradition and prove economic value and relevance</a:t>
              </a: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C103CDFF-F5C9-43B9-BAEF-6944A62F3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45562"/>
          </a:xfrm>
        </p:spPr>
        <p:txBody>
          <a:bodyPr>
            <a:normAutofit fontScale="90000"/>
          </a:bodyPr>
          <a:lstStyle/>
          <a:p>
            <a:r>
              <a:rPr lang="en-US" sz="1800" dirty="0"/>
              <a:t>Educational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Objectives</a:t>
            </a:r>
            <a:br>
              <a:rPr lang="en-US" sz="1800" dirty="0"/>
            </a:br>
            <a:br>
              <a:rPr lang="en-US" sz="1800" dirty="0"/>
            </a:br>
            <a:endParaRPr lang="en-BE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AC30A4-E9EC-45B3-ADFB-77B4406B9C4E}"/>
              </a:ext>
            </a:extLst>
          </p:cNvPr>
          <p:cNvSpPr txBox="1"/>
          <p:nvPr/>
        </p:nvSpPr>
        <p:spPr>
          <a:xfrm>
            <a:off x="2869908" y="3635281"/>
            <a:ext cx="6186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Educational Objectives:</a:t>
            </a:r>
            <a:endParaRPr lang="en-BE" sz="3600" dirty="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30B292F-F0CB-4525-A125-66F3CFA1001F}"/>
              </a:ext>
            </a:extLst>
          </p:cNvPr>
          <p:cNvGrpSpPr/>
          <p:nvPr/>
        </p:nvGrpSpPr>
        <p:grpSpPr>
          <a:xfrm>
            <a:off x="4612031" y="4455457"/>
            <a:ext cx="2851204" cy="1434341"/>
            <a:chOff x="314325" y="1065731"/>
            <a:chExt cx="2851204" cy="179636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5F72E90-720C-43A0-A641-A75CD9B5F979}"/>
                </a:ext>
              </a:extLst>
            </p:cNvPr>
            <p:cNvSpPr/>
            <p:nvPr/>
          </p:nvSpPr>
          <p:spPr>
            <a:xfrm>
              <a:off x="314325" y="1065731"/>
              <a:ext cx="2828924" cy="1796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083AC63A-1A07-4204-8FED-AD00F55E965B}"/>
                </a:ext>
              </a:extLst>
            </p:cNvPr>
            <p:cNvSpPr txBox="1"/>
            <p:nvPr/>
          </p:nvSpPr>
          <p:spPr>
            <a:xfrm>
              <a:off x="441833" y="1170959"/>
              <a:ext cx="2723696" cy="1691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latin typeface="Speak Pro" panose="020F0502020204030204"/>
                  <a:ea typeface="+mn-ea"/>
                  <a:cs typeface="+mn-cs"/>
                </a:rPr>
                <a:t>To safeguard and to  perfect rendition of score: aesthetic focus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84A173-2D4C-4BD5-A33C-D1FDD6F3CD5A}"/>
              </a:ext>
            </a:extLst>
          </p:cNvPr>
          <p:cNvGrpSpPr/>
          <p:nvPr/>
        </p:nvGrpSpPr>
        <p:grpSpPr>
          <a:xfrm>
            <a:off x="7958480" y="4418744"/>
            <a:ext cx="2828924" cy="1434341"/>
            <a:chOff x="314325" y="1065731"/>
            <a:chExt cx="2828924" cy="179636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B3FE2F61-4100-49AB-93E2-3F00F65D9D83}"/>
                </a:ext>
              </a:extLst>
            </p:cNvPr>
            <p:cNvSpPr/>
            <p:nvPr/>
          </p:nvSpPr>
          <p:spPr>
            <a:xfrm>
              <a:off x="314325" y="1065731"/>
              <a:ext cx="2828924" cy="1796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id="{2A4CAC39-4606-46B2-9700-2574EFFA153F}"/>
                </a:ext>
              </a:extLst>
            </p:cNvPr>
            <p:cNvSpPr txBox="1"/>
            <p:nvPr/>
          </p:nvSpPr>
          <p:spPr>
            <a:xfrm>
              <a:off x="366939" y="1065731"/>
              <a:ext cx="2723696" cy="1691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/>
              <a:r>
                <a:rPr lang="en-US" sz="2000" dirty="0">
                  <a:latin typeface="Speak Pro" panose="020F0502020204030204"/>
                  <a:ea typeface="+mn-ea"/>
                  <a:cs typeface="+mn-cs"/>
                </a:rPr>
                <a:t>To provide succession for existing market and create new opportunities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7795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1F8CD-0BE0-4E7F-927A-BC148E05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3: Societal changes, new expectations</a:t>
            </a:r>
            <a:endParaRPr lang="en-BE" dirty="0">
              <a:solidFill>
                <a:schemeClr val="bg1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AA8AB9F1-3F00-FDD6-9211-BE733CA0A9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7564433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1711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E8F4-7F19-4F5A-9504-6726BC13C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AEC Learning Outcomes Bachelor/Master</a:t>
            </a:r>
            <a:endParaRPr lang="en-BE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E9D128B2-A01C-47DF-86A0-9DF1DF19E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974465"/>
              </p:ext>
            </p:extLst>
          </p:nvPr>
        </p:nvGraphicFramePr>
        <p:xfrm>
          <a:off x="1235409" y="1924211"/>
          <a:ext cx="2918299" cy="3886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8299">
                  <a:extLst>
                    <a:ext uri="{9D8B030D-6E8A-4147-A177-3AD203B41FA5}">
                      <a16:colId xmlns:a16="http://schemas.microsoft.com/office/drawing/2014/main" val="1778608705"/>
                    </a:ext>
                  </a:extLst>
                </a:gridCol>
              </a:tblGrid>
              <a:tr h="674464">
                <a:tc>
                  <a:txBody>
                    <a:bodyPr/>
                    <a:lstStyle/>
                    <a:p>
                      <a:r>
                        <a:rPr lang="en-GB" sz="1800" dirty="0"/>
                        <a:t>Practical (skills-based) outcomes</a:t>
                      </a:r>
                      <a:endParaRPr lang="en-BE" dirty="0"/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73046"/>
                  </a:ext>
                </a:extLst>
              </a:tr>
              <a:tr h="722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1.A.17. Engage with a range of audience and/or participant groups across a range of professional working contexts.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065091"/>
                  </a:ext>
                </a:extLst>
              </a:tr>
              <a:tr h="1140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2.A.8. Demonstrate excellent command in a range of communication modes associated with their practice and its presentation to both specialist and non-specialist audiences. 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2499"/>
                  </a:ext>
                </a:extLst>
              </a:tr>
              <a:tr h="13489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2.A.14. Demonstrate sensitivity with regard to the subjects of their research, respecting diversity in the characteristics of individuals and contexts, and considering the ethical dimensions of their work.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30000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23D756-9549-4E44-B08B-8783F2E41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658669"/>
              </p:ext>
            </p:extLst>
          </p:nvPr>
        </p:nvGraphicFramePr>
        <p:xfrm>
          <a:off x="4657220" y="1924212"/>
          <a:ext cx="3055192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192">
                  <a:extLst>
                    <a:ext uri="{9D8B030D-6E8A-4147-A177-3AD203B41FA5}">
                      <a16:colId xmlns:a16="http://schemas.microsoft.com/office/drawing/2014/main" val="1778608705"/>
                    </a:ext>
                  </a:extLst>
                </a:gridCol>
              </a:tblGrid>
              <a:tr h="6385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Theoretical outcomes (knowledge-based)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73046"/>
                  </a:ext>
                </a:extLst>
              </a:tr>
              <a:tr h="881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1.B.9. Identify a range of strategies to interpret, communicate and present ideas, problems and arguments in modes suited to a range of audiences.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065091"/>
                  </a:ext>
                </a:extLst>
              </a:tr>
              <a:tr h="10794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1.B.7. Evidence understanding of the means by which musicians can develop, research and evaluate ideas, concepts and processes through creative, critical and reflective thinking and practice.</a:t>
                      </a:r>
                      <a:endParaRPr lang="en-BE" sz="1300" dirty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02658"/>
                  </a:ext>
                </a:extLst>
              </a:tr>
              <a:tr h="881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2.B.12.Demonstrate a thorough understanding of the role of the musician in contemporary society, researching, engaging with and reflecting upon specific relevant professional working environments and contexts.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1141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616EF9B-BFC5-4B4B-90E7-88A4429FE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962310"/>
              </p:ext>
            </p:extLst>
          </p:nvPr>
        </p:nvGraphicFramePr>
        <p:xfrm>
          <a:off x="8167285" y="1924212"/>
          <a:ext cx="2988395" cy="3886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395">
                  <a:extLst>
                    <a:ext uri="{9D8B030D-6E8A-4147-A177-3AD203B41FA5}">
                      <a16:colId xmlns:a16="http://schemas.microsoft.com/office/drawing/2014/main" val="1778608705"/>
                    </a:ext>
                  </a:extLst>
                </a:gridCol>
              </a:tblGrid>
              <a:tr h="5094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Generic outcomes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73046"/>
                  </a:ext>
                </a:extLst>
              </a:tr>
              <a:tr h="9507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dirty="0"/>
                        <a:t>1.C.12. </a:t>
                      </a:r>
                      <a:r>
                        <a:rPr lang="en-US" sz="1300" dirty="0" err="1"/>
                        <a:t>Recognise</a:t>
                      </a:r>
                      <a:r>
                        <a:rPr lang="en-US" sz="1300" dirty="0"/>
                        <a:t> and reflect on diverse social, cultural and ethical issues, and apply local, national and international perspectives to practical knowledge. 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peak Pro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065091"/>
                  </a:ext>
                </a:extLst>
              </a:tr>
              <a:tr h="524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dirty="0"/>
                        <a:t>1.C.14. </a:t>
                      </a:r>
                      <a:r>
                        <a:rPr lang="en-US" sz="1300" dirty="0" err="1"/>
                        <a:t>Recognise</a:t>
                      </a:r>
                      <a:r>
                        <a:rPr lang="en-US" sz="1300" dirty="0"/>
                        <a:t> and respond to the needs of others in a range of contexts.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202658"/>
                  </a:ext>
                </a:extLst>
              </a:tr>
              <a:tr h="9507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dirty="0"/>
                        <a:t>2.C.4. Exhibit appropriate leadership, teamwork, negotiation and/or coordination skills, taking account of a variety of artistic contexts.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peak Pro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11411"/>
                  </a:ext>
                </a:extLst>
              </a:tr>
              <a:tr h="9507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dirty="0"/>
                        <a:t>2.C.13. Engage with individuals and/or groups as appropriate and in relation to both their own, and a wider variety of, cultural contexts.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249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0E99BC7-7844-4920-9FF8-0C7B247F758B}"/>
              </a:ext>
            </a:extLst>
          </p:cNvPr>
          <p:cNvSpPr txBox="1"/>
          <p:nvPr/>
        </p:nvSpPr>
        <p:spPr>
          <a:xfrm>
            <a:off x="1097280" y="6488668"/>
            <a:ext cx="89805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Source: </a:t>
            </a:r>
            <a:r>
              <a:rPr lang="en-US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https://aec-music.eu/media/2021/05/aec-learning-outcomes-2017-english_20171218113003.pdf</a:t>
            </a:r>
            <a:endParaRPr lang="en-GB" sz="14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400" dirty="0">
              <a:solidFill>
                <a:schemeClr val="bg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 </a:t>
            </a:r>
            <a:endParaRPr lang="en-B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710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AA8AB9F1-3F00-FDD6-9211-BE733CA0A9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916407"/>
              </p:ext>
            </p:extLst>
          </p:nvPr>
        </p:nvGraphicFramePr>
        <p:xfrm>
          <a:off x="940068" y="255951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C465187B-96B9-4EC8-AD63-F60E9B03D4A2}"/>
              </a:ext>
            </a:extLst>
          </p:cNvPr>
          <p:cNvGrpSpPr/>
          <p:nvPr/>
        </p:nvGrpSpPr>
        <p:grpSpPr>
          <a:xfrm>
            <a:off x="1092032" y="4455457"/>
            <a:ext cx="2828924" cy="1434341"/>
            <a:chOff x="314325" y="1065731"/>
            <a:chExt cx="2828924" cy="17963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6B746C6-5924-4ED3-AEC4-6EA33178329F}"/>
                </a:ext>
              </a:extLst>
            </p:cNvPr>
            <p:cNvSpPr/>
            <p:nvPr/>
          </p:nvSpPr>
          <p:spPr>
            <a:xfrm>
              <a:off x="314325" y="1065731"/>
              <a:ext cx="2828924" cy="1796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4A9B6B2E-DA33-4F7A-AAAB-5FF2A5B80871}"/>
                </a:ext>
              </a:extLst>
            </p:cNvPr>
            <p:cNvSpPr txBox="1"/>
            <p:nvPr/>
          </p:nvSpPr>
          <p:spPr>
            <a:xfrm>
              <a:off x="366939" y="1124980"/>
              <a:ext cx="2723696" cy="1691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latin typeface="Speak Pro" panose="020F0502020204030204"/>
                  <a:ea typeface="+mn-ea"/>
                  <a:cs typeface="+mn-cs"/>
                </a:rPr>
                <a:t>To sustain quality musical tradition and spread value and relevance</a:t>
              </a: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C103CDFF-F5C9-43B9-BAEF-6944A62F3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45562"/>
          </a:xfrm>
        </p:spPr>
        <p:txBody>
          <a:bodyPr>
            <a:normAutofit fontScale="90000"/>
          </a:bodyPr>
          <a:lstStyle/>
          <a:p>
            <a:r>
              <a:rPr lang="en-US" sz="1800" dirty="0"/>
              <a:t>Educational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Objectives</a:t>
            </a:r>
            <a:br>
              <a:rPr lang="en-US" sz="1800" dirty="0"/>
            </a:br>
            <a:br>
              <a:rPr lang="en-US" sz="1800" dirty="0"/>
            </a:br>
            <a:endParaRPr lang="en-BE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AC30A4-E9EC-45B3-ADFB-77B4406B9C4E}"/>
              </a:ext>
            </a:extLst>
          </p:cNvPr>
          <p:cNvSpPr txBox="1"/>
          <p:nvPr/>
        </p:nvSpPr>
        <p:spPr>
          <a:xfrm>
            <a:off x="2869908" y="3635281"/>
            <a:ext cx="6186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Educational Objectives:</a:t>
            </a:r>
            <a:endParaRPr lang="en-BE" sz="3600" dirty="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30B292F-F0CB-4525-A125-66F3CFA1001F}"/>
              </a:ext>
            </a:extLst>
          </p:cNvPr>
          <p:cNvGrpSpPr/>
          <p:nvPr/>
        </p:nvGrpSpPr>
        <p:grpSpPr>
          <a:xfrm>
            <a:off x="4637124" y="4449397"/>
            <a:ext cx="2851204" cy="1434341"/>
            <a:chOff x="314325" y="1065731"/>
            <a:chExt cx="2851204" cy="179636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5F72E90-720C-43A0-A641-A75CD9B5F979}"/>
                </a:ext>
              </a:extLst>
            </p:cNvPr>
            <p:cNvSpPr/>
            <p:nvPr/>
          </p:nvSpPr>
          <p:spPr>
            <a:xfrm>
              <a:off x="314325" y="1065731"/>
              <a:ext cx="2828924" cy="1796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083AC63A-1A07-4204-8FED-AD00F55E965B}"/>
                </a:ext>
              </a:extLst>
            </p:cNvPr>
            <p:cNvSpPr txBox="1"/>
            <p:nvPr/>
          </p:nvSpPr>
          <p:spPr>
            <a:xfrm>
              <a:off x="441833" y="1170959"/>
              <a:ext cx="2723696" cy="1691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latin typeface="Speak Pro" panose="020F0502020204030204"/>
                  <a:ea typeface="+mn-ea"/>
                  <a:cs typeface="+mn-cs"/>
                </a:rPr>
                <a:t>To explore connection of traditional content with new audiences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84A173-2D4C-4BD5-A33C-D1FDD6F3CD5A}"/>
              </a:ext>
            </a:extLst>
          </p:cNvPr>
          <p:cNvGrpSpPr/>
          <p:nvPr/>
        </p:nvGrpSpPr>
        <p:grpSpPr>
          <a:xfrm>
            <a:off x="7958480" y="4418744"/>
            <a:ext cx="2828924" cy="1434341"/>
            <a:chOff x="314325" y="1065731"/>
            <a:chExt cx="2828924" cy="179636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B3FE2F61-4100-49AB-93E2-3F00F65D9D83}"/>
                </a:ext>
              </a:extLst>
            </p:cNvPr>
            <p:cNvSpPr/>
            <p:nvPr/>
          </p:nvSpPr>
          <p:spPr>
            <a:xfrm>
              <a:off x="314325" y="1065731"/>
              <a:ext cx="2828924" cy="1796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id="{2A4CAC39-4606-46B2-9700-2574EFFA153F}"/>
                </a:ext>
              </a:extLst>
            </p:cNvPr>
            <p:cNvSpPr txBox="1"/>
            <p:nvPr/>
          </p:nvSpPr>
          <p:spPr>
            <a:xfrm>
              <a:off x="366939" y="1065731"/>
              <a:ext cx="2723696" cy="1691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/>
              <a:r>
                <a:rPr lang="en-US" sz="2000" dirty="0">
                  <a:latin typeface="Speak Pro" panose="020F0502020204030204"/>
                  <a:ea typeface="+mn-ea"/>
                  <a:cs typeface="+mn-cs"/>
                </a:rPr>
                <a:t>To create new opportunities and reach out within society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5716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7A9FB-991F-4815-9C7D-80921818D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 The next challenge: </a:t>
            </a:r>
            <a:br>
              <a:rPr lang="en-US" dirty="0"/>
            </a:br>
            <a:r>
              <a:rPr lang="en-US" dirty="0"/>
              <a:t>current and future evolutions</a:t>
            </a:r>
            <a:endParaRPr lang="en-B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984DAB-6F70-4669-A6DC-EEB70242388E}"/>
              </a:ext>
            </a:extLst>
          </p:cNvPr>
          <p:cNvSpPr txBox="1"/>
          <p:nvPr/>
        </p:nvSpPr>
        <p:spPr>
          <a:xfrm>
            <a:off x="1488332" y="2344366"/>
            <a:ext cx="83949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* Return to the core, not to the score</a:t>
            </a:r>
          </a:p>
          <a:p>
            <a:endParaRPr lang="en-US" sz="2000" dirty="0"/>
          </a:p>
          <a:p>
            <a:r>
              <a:rPr lang="en-US" sz="2000" dirty="0"/>
              <a:t>* Repair the necessary connection aesthetics – ethics</a:t>
            </a:r>
          </a:p>
          <a:p>
            <a:endParaRPr lang="en-US" sz="2000" dirty="0"/>
          </a:p>
          <a:p>
            <a:r>
              <a:rPr lang="en-US" sz="2000" dirty="0"/>
              <a:t>* Release confinement in traditional structures</a:t>
            </a:r>
          </a:p>
          <a:p>
            <a:endParaRPr lang="en-US" sz="2000" dirty="0"/>
          </a:p>
          <a:p>
            <a:r>
              <a:rPr lang="en-US" sz="2000" dirty="0"/>
              <a:t>* Bridge the gap of the apparent dichotomy: ‘</a:t>
            </a:r>
            <a:r>
              <a:rPr lang="en-US" sz="2000" i="1" dirty="0"/>
              <a:t>and</a:t>
            </a:r>
            <a:r>
              <a:rPr lang="en-US" sz="2000" dirty="0"/>
              <a:t>’ instead of ‘</a:t>
            </a:r>
            <a:r>
              <a:rPr lang="en-US" sz="2000" i="1" dirty="0"/>
              <a:t>or’</a:t>
            </a:r>
          </a:p>
          <a:p>
            <a:endParaRPr lang="en-US" sz="2000" dirty="0"/>
          </a:p>
          <a:p>
            <a:r>
              <a:rPr lang="en-US" sz="2000" dirty="0"/>
              <a:t>* Rethink </a:t>
            </a:r>
            <a:r>
              <a:rPr lang="en-US" sz="2000" i="1" dirty="0"/>
              <a:t>‘audience’</a:t>
            </a:r>
            <a:r>
              <a:rPr lang="en-US" sz="2000" dirty="0"/>
              <a:t> in terms of </a:t>
            </a:r>
            <a:r>
              <a:rPr lang="en-US" sz="2000" i="1" dirty="0"/>
              <a:t>‘community’</a:t>
            </a:r>
            <a:r>
              <a:rPr lang="en-US" sz="2000" dirty="0"/>
              <a:t> and create mutual immersion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5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03E59AE-44F8-4FB9-BF05-C888FE3E1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77F993-B82F-4245-95BE-9C8FFFBF8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9" y="634946"/>
            <a:ext cx="3372529" cy="50559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AEC-SMS: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 “</a:t>
            </a:r>
            <a:r>
              <a:rPr lang="en-US" sz="4400" dirty="0" err="1">
                <a:solidFill>
                  <a:schemeClr val="bg1"/>
                </a:solidFill>
              </a:rPr>
              <a:t>Strenghtening</a:t>
            </a:r>
            <a:r>
              <a:rPr lang="en-US" sz="4400" dirty="0">
                <a:solidFill>
                  <a:schemeClr val="bg1"/>
                </a:solidFill>
              </a:rPr>
              <a:t> Music in Society”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752F38C-F560-47AA-90AD-209F39C04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35022" y="1791298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B6B14AE-589A-45CC-A30D-41995FC1F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EF549435-A464-6D4D-C7A8-3BC933A058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5795261"/>
              </p:ext>
            </p:extLst>
          </p:nvPr>
        </p:nvGraphicFramePr>
        <p:xfrm>
          <a:off x="4648201" y="350195"/>
          <a:ext cx="7316820" cy="5846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4740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A group of people dancing&#10;&#10;Description automatically generated with medium confidence">
            <a:extLst>
              <a:ext uri="{FF2B5EF4-FFF2-40B4-BE49-F238E27FC236}">
                <a16:creationId xmlns:a16="http://schemas.microsoft.com/office/drawing/2014/main" id="{C81BCD76-AAD1-4824-B21A-0D33D73E32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7547" b="7547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FC1EB0-DB92-4E98-B3A9-0CD6FA5A8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38326" y="-341385"/>
            <a:ext cx="6858003" cy="754075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5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4F24E4-5EA9-4291-B818-28247928E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7" y="1475234"/>
            <a:ext cx="3214307" cy="29016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chemeClr val="bg1"/>
                </a:solidFill>
              </a:rPr>
              <a:t>Inspirations: Tutti Fratelli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D3A14-3A28-46E0-AA9F-6B53ECC1A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8610" y="4608576"/>
            <a:ext cx="3205640" cy="77418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</a:pPr>
            <a:r>
              <a:rPr lang="en-US" sz="1600" cap="all" spc="200">
                <a:solidFill>
                  <a:schemeClr val="bg1"/>
                </a:solidFill>
              </a:rPr>
              <a:t>Social-artistic theatre workplace for the less fortunate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968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Straight Connector 1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67F84FF-D92C-41BB-9384-1B79663F76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747" b="7747"/>
          <a:stretch/>
        </p:blipFill>
        <p:spPr>
          <a:xfrm>
            <a:off x="-32" y="10"/>
            <a:ext cx="12192031" cy="6857990"/>
          </a:xfrm>
          <a:prstGeom prst="rect">
            <a:avLst/>
          </a:prstGeom>
        </p:spPr>
      </p:pic>
      <p:sp>
        <p:nvSpPr>
          <p:cNvPr id="35" name="Rectangle 14">
            <a:extLst>
              <a:ext uri="{FF2B5EF4-FFF2-40B4-BE49-F238E27FC236}">
                <a16:creationId xmlns:a16="http://schemas.microsoft.com/office/drawing/2014/main" id="{DFD57664-637D-40CA-83F2-B729A932B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4915076"/>
            <a:ext cx="12188952" cy="1942924"/>
          </a:xfrm>
          <a:prstGeom prst="rect">
            <a:avLst/>
          </a:prstGeom>
          <a:gradFill>
            <a:gsLst>
              <a:gs pos="4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4166A7-05B6-477E-9D35-F24BCBBAE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5120639"/>
            <a:ext cx="7137263" cy="12801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800"/>
              <a:t>Inspirations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B087C-A09A-4DDF-8A99-29884969A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89580" y="5120639"/>
            <a:ext cx="3073745" cy="12801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</a:pPr>
            <a:r>
              <a:rPr lang="en-US" sz="1500" cap="all" spc="200" dirty="0"/>
              <a:t>Liz </a:t>
            </a:r>
            <a:r>
              <a:rPr lang="en-US" sz="1500" cap="all" spc="200" dirty="0" err="1"/>
              <a:t>Lerman</a:t>
            </a:r>
            <a:r>
              <a:rPr lang="en-US" sz="1500" cap="all" spc="200" dirty="0"/>
              <a:t>: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</a:pPr>
            <a:r>
              <a:rPr lang="en-US" sz="1500" cap="all" spc="200" dirty="0"/>
              <a:t>Hike the horizontal</a:t>
            </a:r>
          </a:p>
        </p:txBody>
      </p:sp>
      <p:cxnSp>
        <p:nvCxnSpPr>
          <p:cNvPr id="36" name="Straight Connector 16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323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43D2-438C-4D97-971A-843BE2DA7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A necessary partnership </a:t>
            </a:r>
            <a:endParaRPr lang="en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901FA-D7DE-4D3B-B71E-4F2D78FF836F}"/>
              </a:ext>
            </a:extLst>
          </p:cNvPr>
          <p:cNvSpPr txBox="1"/>
          <p:nvPr/>
        </p:nvSpPr>
        <p:spPr>
          <a:xfrm>
            <a:off x="1097280" y="3858474"/>
            <a:ext cx="1067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Education						      	Professional field</a:t>
            </a:r>
            <a:endParaRPr lang="en-BE" sz="2800" dirty="0"/>
          </a:p>
        </p:txBody>
      </p:sp>
      <p:sp>
        <p:nvSpPr>
          <p:cNvPr id="5" name="Arrow: Curved Up 4">
            <a:extLst>
              <a:ext uri="{FF2B5EF4-FFF2-40B4-BE49-F238E27FC236}">
                <a16:creationId xmlns:a16="http://schemas.microsoft.com/office/drawing/2014/main" id="{8E8B5C37-640D-46F2-B99D-25EA26EBD163}"/>
              </a:ext>
            </a:extLst>
          </p:cNvPr>
          <p:cNvSpPr/>
          <p:nvPr/>
        </p:nvSpPr>
        <p:spPr>
          <a:xfrm>
            <a:off x="2091448" y="4633163"/>
            <a:ext cx="7850220" cy="1266466"/>
          </a:xfrm>
          <a:prstGeom prst="curvedUpArrow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19D471E6-8E56-43F8-8FA1-23F8D1F24364}"/>
              </a:ext>
            </a:extLst>
          </p:cNvPr>
          <p:cNvSpPr/>
          <p:nvPr/>
        </p:nvSpPr>
        <p:spPr>
          <a:xfrm rot="10800000">
            <a:off x="1828799" y="2426294"/>
            <a:ext cx="7908587" cy="1266466"/>
          </a:xfrm>
          <a:prstGeom prst="curvedUpArrow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3" name="Arrow: Left-Right 2">
            <a:extLst>
              <a:ext uri="{FF2B5EF4-FFF2-40B4-BE49-F238E27FC236}">
                <a16:creationId xmlns:a16="http://schemas.microsoft.com/office/drawing/2014/main" id="{39A692DF-24C5-4AEF-80C5-93A7BF1CC300}"/>
              </a:ext>
            </a:extLst>
          </p:cNvPr>
          <p:cNvSpPr/>
          <p:nvPr/>
        </p:nvSpPr>
        <p:spPr>
          <a:xfrm>
            <a:off x="3586698" y="2810725"/>
            <a:ext cx="4445540" cy="2676789"/>
          </a:xfrm>
          <a:prstGeom prst="leftRightArrow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Rethinking the </a:t>
            </a:r>
          </a:p>
          <a:p>
            <a:pPr algn="ctr"/>
            <a:r>
              <a:rPr lang="en-US" sz="2800" b="1" dirty="0"/>
              <a:t>Musical Profession</a:t>
            </a:r>
            <a:endParaRPr lang="en-BE" sz="2800" b="1" dirty="0"/>
          </a:p>
        </p:txBody>
      </p:sp>
    </p:spTree>
    <p:extLst>
      <p:ext uri="{BB962C8B-B14F-4D97-AF65-F5344CB8AC3E}">
        <p14:creationId xmlns:p14="http://schemas.microsoft.com/office/powerpoint/2010/main" val="289211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63A06B-8511-4D84-9BBA-9F2200FEEEAC}"/>
              </a:ext>
            </a:extLst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201670" y="508000"/>
            <a:ext cx="1219200" cy="5101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96A0BA-362D-4B8B-BD66-E28C427429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200400" y="2571750"/>
            <a:ext cx="8483600" cy="1714500"/>
          </a:xfrm>
          <a:prstGeom prst="rect">
            <a:avLst/>
          </a:prstGeom>
          <a:noFill/>
          <a:ln w="15875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>
                <a:solidFill>
                  <a:srgbClr val="5B5B5B"/>
                </a:solidFill>
              </a:rPr>
              <a:t>What are for you the main future goals and challenges for the professional music sector?</a:t>
            </a:r>
            <a:endParaRPr lang="en-BE" sz="3600" b="1">
              <a:solidFill>
                <a:srgbClr val="5B5B5B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A2D937-8D39-42EC-BFA5-4C83B925597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200400" y="6096000"/>
            <a:ext cx="8737600" cy="510125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b="1">
                <a:solidFill>
                  <a:srgbClr val="5B5B5B"/>
                </a:solidFill>
              </a:rPr>
              <a:t>ⓘ</a:t>
            </a:r>
            <a:r>
              <a:rPr lang="en-US" sz="1400">
                <a:solidFill>
                  <a:srgbClr val="5B5B5B"/>
                </a:solidFill>
              </a:rPr>
              <a:t> Start presenting to display the poll results on this slide.</a:t>
            </a:r>
            <a:endParaRPr lang="en-BE" sz="1400">
              <a:solidFill>
                <a:srgbClr val="5B5B5B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D23A35-F8D9-420D-9592-F804C971DCF1}"/>
              </a:ext>
            </a:extLst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08000" y="2209800"/>
            <a:ext cx="2438400" cy="2438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8940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D496A-C1B2-4F00-A80F-0CE9AAB17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sources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DA0D6-8A74-4CFC-B9A0-81C0A241C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108201"/>
            <a:ext cx="10816297" cy="3760891"/>
          </a:xfrm>
        </p:spPr>
        <p:txBody>
          <a:bodyPr>
            <a:noAutofit/>
          </a:bodyPr>
          <a:lstStyle/>
          <a:p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Esther Bishop and Martin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Tröndle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“Tertiary Musical Performance Education: an Artistic Education for Life or an Out-Dated Concept of Musicianship?”, </a:t>
            </a:r>
            <a:r>
              <a:rPr lang="en-US" sz="1000" i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Music &amp; Practice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3 (2017). DOI: 10.32063/0302</a:t>
            </a:r>
          </a:p>
          <a:p>
            <a:r>
              <a:rPr lang="nl-BE" sz="1000" dirty="0">
                <a:solidFill>
                  <a:schemeClr val="tx1"/>
                </a:solidFill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Helena </a:t>
            </a:r>
            <a:r>
              <a:rPr lang="nl-BE" sz="1000" dirty="0">
                <a:solidFill>
                  <a:schemeClr val="tx1"/>
                </a:solidFill>
                <a:effectLst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Gaunt, Celia Duffy, Ana Coric, Isabel R. González Delgado, Linda Messas, Oleksandr Pryimenko and Henrik Sveidahl, “Musicians as “Makers in Society”: A Conceptual Foundation for Contemporary Professional Higher Music Education”, </a:t>
            </a:r>
            <a:r>
              <a:rPr lang="nl-BE" sz="1000" i="1" dirty="0">
                <a:solidFill>
                  <a:schemeClr val="tx1"/>
                </a:solidFill>
                <a:effectLst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Frontiers in Psychology</a:t>
            </a:r>
            <a:r>
              <a:rPr lang="nl-BE" sz="1000" dirty="0">
                <a:solidFill>
                  <a:schemeClr val="tx1"/>
                </a:solidFill>
                <a:effectLst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12 (2021). DOI=10.3389/fpsyg.2021.713648 https://www.frontiersin.org/articles/10.3389/fpsyg.2021.713648/full</a:t>
            </a:r>
            <a:endParaRPr lang="nl-BE" sz="10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r>
              <a:rPr lang="en-US" sz="1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Lydia </a:t>
            </a:r>
            <a:r>
              <a:rPr lang="en-US" sz="10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Goehr</a:t>
            </a:r>
            <a:r>
              <a:rPr lang="en-US" sz="1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, "The Perfect Performance of Music and the Perfect Musical Performance," </a:t>
            </a:r>
            <a:r>
              <a:rPr lang="en-US" sz="1000" i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New Formations </a:t>
            </a:r>
            <a:r>
              <a:rPr lang="en-US" sz="1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27 (1996), pp. 1-22.</a:t>
            </a:r>
          </a:p>
          <a:p>
            <a:r>
              <a:rPr lang="en-US" sz="1000" b="0" i="0" dirty="0">
                <a:solidFill>
                  <a:srgbClr val="000000"/>
                </a:solidFill>
                <a:effectLst/>
              </a:rPr>
              <a:t>Lydia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Goehr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 </a:t>
            </a:r>
            <a:r>
              <a:rPr lang="en-US" sz="1000" b="0" i="1" dirty="0">
                <a:solidFill>
                  <a:srgbClr val="000000"/>
                </a:solidFill>
                <a:effectLst/>
              </a:rPr>
              <a:t>The Imaginary Museum of Musical Works: An Essay in the Philosophy of Music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 (Oxford: Clarendon Press, 1992).</a:t>
            </a:r>
          </a:p>
          <a:p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Wannes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Gyselinck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and Wouter Hillaert, “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Klassieke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muziek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zkt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minder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klassiek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publiek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1000" i="1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Rekto</a:t>
            </a:r>
            <a:r>
              <a:rPr lang="en-US" sz="1000" i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Verso 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70 (2017). 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http://ec2-18-197-1-103.eu-central-1.compute.amazonaws.com/artikel/klassieke-muziek-zkt-minder-klassiek-publiek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accessed on April 18, 2022.</a:t>
            </a:r>
          </a:p>
          <a:p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Arne Herman, </a:t>
            </a:r>
            <a:r>
              <a:rPr lang="en-US" sz="1000" i="1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sz="1000" i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sz="1000" i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actuele</a:t>
            </a:r>
            <a:r>
              <a:rPr lang="en-US" sz="1000" i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concertdramaturgie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vooronderzoek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opdracht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van KCA, DE SINGEL </a:t>
            </a:r>
            <a:r>
              <a:rPr lang="en-US" sz="10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ARIA (2022).</a:t>
            </a:r>
          </a:p>
          <a:p>
            <a:r>
              <a:rPr lang="en-BE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William Weber, </a:t>
            </a:r>
            <a:r>
              <a:rPr lang="en-US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“</a:t>
            </a:r>
            <a:r>
              <a:rPr lang="en-BE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From miscellany to homogeneity in concert programming</a:t>
            </a:r>
            <a:r>
              <a:rPr lang="en-US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”</a:t>
            </a:r>
            <a:r>
              <a:rPr lang="en-BE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BE" sz="10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Poetics</a:t>
            </a:r>
            <a:r>
              <a:rPr lang="en-US" sz="1000" i="1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BE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29, 2</a:t>
            </a:r>
            <a:r>
              <a:rPr lang="en-US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en-BE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2001</a:t>
            </a:r>
            <a:r>
              <a:rPr lang="en-US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r>
              <a:rPr lang="en-BE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lang="en-BE" sz="10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BE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pp. 125-134, </a:t>
            </a:r>
            <a:r>
              <a:rPr lang="en-BE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https://doi.org/10.1016/S0304-422X(01)00031-6</a:t>
            </a:r>
            <a:r>
              <a:rPr lang="en-BE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1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GB" sz="1000" dirty="0">
                <a:effectLst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https://aec-music.eu/userfiles/File/aec-polifonia-learning-outcomes-en.pdf</a:t>
            </a:r>
            <a:endParaRPr lang="en-GB" sz="1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https://aec-music.eu/media/2021/05/aec-learning-outcomes-2017-english_20171218113003.pdf</a:t>
            </a:r>
            <a:endParaRPr lang="en-GB" sz="1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000" dirty="0"/>
              <a:t>  </a:t>
            </a:r>
            <a:r>
              <a:rPr lang="en-US" sz="1000" dirty="0" err="1"/>
              <a:t>Visienota</a:t>
            </a:r>
            <a:r>
              <a:rPr lang="en-US" sz="1000" dirty="0"/>
              <a:t> </a:t>
            </a:r>
            <a:r>
              <a:rPr lang="en-US" sz="1000" dirty="0" err="1"/>
              <a:t>Kunsten</a:t>
            </a:r>
            <a:r>
              <a:rPr lang="en-US" sz="1000" dirty="0"/>
              <a:t>: </a:t>
            </a:r>
            <a:r>
              <a:rPr lang="en-US" sz="1000" dirty="0" err="1"/>
              <a:t>Beleidsdocument</a:t>
            </a:r>
            <a:r>
              <a:rPr lang="en-US" sz="1000" dirty="0"/>
              <a:t> </a:t>
            </a:r>
            <a:r>
              <a:rPr lang="en-US" sz="1000" dirty="0" err="1"/>
              <a:t>Vlaamse</a:t>
            </a:r>
            <a:r>
              <a:rPr lang="en-US" sz="1000" dirty="0"/>
              <a:t> </a:t>
            </a:r>
            <a:r>
              <a:rPr lang="en-US" sz="1000" dirty="0" err="1"/>
              <a:t>Regering</a:t>
            </a:r>
            <a:r>
              <a:rPr lang="en-US" sz="1000" dirty="0"/>
              <a:t>, 20 </a:t>
            </a:r>
            <a:r>
              <a:rPr lang="en-US" sz="1000" dirty="0" err="1"/>
              <a:t>maart</a:t>
            </a:r>
            <a:r>
              <a:rPr lang="en-US" sz="1000" dirty="0"/>
              <a:t> 2020.</a:t>
            </a:r>
          </a:p>
          <a:p>
            <a:r>
              <a:rPr lang="en-US" sz="1000" dirty="0" err="1"/>
              <a:t>Landschapstekening</a:t>
            </a:r>
            <a:r>
              <a:rPr lang="en-US" sz="1000" dirty="0"/>
              <a:t> </a:t>
            </a:r>
            <a:r>
              <a:rPr lang="en-US" sz="1000" dirty="0" err="1"/>
              <a:t>Kunsten</a:t>
            </a:r>
            <a:r>
              <a:rPr lang="en-US" sz="1000" dirty="0"/>
              <a:t>, </a:t>
            </a:r>
            <a:r>
              <a:rPr lang="en-US" sz="1000" dirty="0" err="1"/>
              <a:t>Ontwikkelingsperspectieven</a:t>
            </a:r>
            <a:r>
              <a:rPr lang="en-US" sz="1000" dirty="0"/>
              <a:t> voor de </a:t>
            </a:r>
            <a:r>
              <a:rPr lang="en-US" sz="1000" dirty="0" err="1"/>
              <a:t>Kunsten</a:t>
            </a:r>
            <a:r>
              <a:rPr lang="en-US" sz="1000" dirty="0"/>
              <a:t> anno 2019, </a:t>
            </a:r>
            <a:r>
              <a:rPr lang="en-US" sz="1000" dirty="0" err="1"/>
              <a:t>Beleidsondersteunend</a:t>
            </a:r>
            <a:r>
              <a:rPr lang="en-US" sz="1000" dirty="0"/>
              <a:t> document, </a:t>
            </a:r>
            <a:r>
              <a:rPr lang="en-US" sz="1000" dirty="0">
                <a:hlinkClick r:id="rId7"/>
              </a:rPr>
              <a:t>https://publicaties.vlaanderen.be/view-file/35085</a:t>
            </a:r>
            <a:r>
              <a:rPr lang="en-US" sz="1000" dirty="0"/>
              <a:t>, </a:t>
            </a:r>
            <a:r>
              <a:rPr lang="en-US" sz="1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accessed on April 18, 2022.</a:t>
            </a:r>
            <a:endParaRPr lang="en-US" sz="1000" dirty="0"/>
          </a:p>
          <a:p>
            <a:endParaRPr lang="en-US" sz="1000" dirty="0"/>
          </a:p>
          <a:p>
            <a:endParaRPr lang="en-US" sz="1000" dirty="0">
              <a:solidFill>
                <a:srgbClr val="00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BE" sz="1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BE" sz="1000" dirty="0"/>
          </a:p>
        </p:txBody>
      </p:sp>
    </p:spTree>
    <p:extLst>
      <p:ext uri="{BB962C8B-B14F-4D97-AF65-F5344CB8AC3E}">
        <p14:creationId xmlns:p14="http://schemas.microsoft.com/office/powerpoint/2010/main" val="8160667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.3.2819"/>
  <p:tag name="SLIDO_PRESENTATION_ID" val="00000000-0000-0000-0000-000000000000"/>
  <p:tag name="SLIDO_EVENT_UUID" val="f3fd832d-b7f9-48fc-8fbf-cd81641ac0ee"/>
  <p:tag name="SLIDO_EVENT_SECTION_UUID" val="35c55d58-afc1-4fc8-8a0f-4d2cf352704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2NTA0NjE5OTR9"/>
  <p:tag name="SLIDO_TYPE" val="SlidoPoll"/>
  <p:tag name="SLIDO_POLL_UUID" val="c039acdf-c511-4ed7-9e87-989b9f5af6b8"/>
  <p:tag name="SLIDO_TIMELINE" val="W3sicG9sbFF1ZXN0aW9uVXVpZCI6IjA0OWQwMzE5LTkzZmUtNDFiOC04MmJhLWZlNjNiMzIxODExYy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2NTA0NjIxNTV9"/>
  <p:tag name="SLIDO_TYPE" val="SlidoPoll"/>
  <p:tag name="SLIDO_POLL_UUID" val="4c2c95f4-bf2b-4eae-87a1-d15e7046da14"/>
  <p:tag name="SLIDO_TIMELINE" val="W3sicG9sbFF1ZXN0aW9uVXVpZCI6IjQ4MWE3MTcxLWE2ZjQtNGVmYS04MzA0LTczMzk4OTZlMTI5MCIsInNob3dSZXN1bHRzIjp0cnVlLCJzaG93Q29ycmVjdEFuc3dlcnMiOmZhbHNlLCJ2b3RpbmdMb2NrZWQiOmZhbHNlfV0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Rankin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2NTA0NjIyMTZ9"/>
  <p:tag name="SLIDO_TYPE" val="SlidoPoll"/>
  <p:tag name="SLIDO_POLL_UUID" val="b5c4cfce-9eb8-4045-a263-778e7e91ffdc"/>
  <p:tag name="SLIDO_TIMELINE" val="W3sicG9sbFF1ZXN0aW9uVXVpZCI6IjM0NDZiZDhiLTRiNGQtNDQ3Yy1hZmY0LTdjZmRlNjkxZWU0MCIsInNob3dSZXN1bHRzIjp0cnVlLCJzaG93Q29ycmVjdEFuc3dlcnMiOmZhbHNlLCJ2b3RpbmdMb2NrZWQiOmZhbHNlfV0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ppt/theme/themeOverride2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3CD65D-61A5-43C9-A837-6EC73C7DA8A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{C398EE7E-A458-43AB-9DA1-1257C45E3168}tf11437505_win32</Template>
  <TotalTime>10874</TotalTime>
  <Words>2146</Words>
  <Application>Microsoft Office PowerPoint</Application>
  <PresentationFormat>Widescreen</PresentationFormat>
  <Paragraphs>246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Georgia Pro Cond Light</vt:lpstr>
      <vt:lpstr>Speak Pro</vt:lpstr>
      <vt:lpstr>RetrospectVTI</vt:lpstr>
      <vt:lpstr>Higher Music Education Institutions as driving forces in society.</vt:lpstr>
      <vt:lpstr>PowerPoint Presentation</vt:lpstr>
      <vt:lpstr>Professional &amp; societal evolutions</vt:lpstr>
      <vt:lpstr>Pivotal role of Higher Music Education</vt:lpstr>
      <vt:lpstr>Pivotal role of Higher Music Education</vt:lpstr>
      <vt:lpstr>PowerPoint Presentation</vt:lpstr>
      <vt:lpstr>The Role of Higher Music Education Institutions:  Status Quaestionis and Next Stage Challenges</vt:lpstr>
      <vt:lpstr>1: Higher Music Education:  Historical Disposition</vt:lpstr>
      <vt:lpstr>Polifonia / Dublin descriptors HME</vt:lpstr>
      <vt:lpstr>Educational  Objectives  </vt:lpstr>
      <vt:lpstr>2: Changes in professional economic conditions</vt:lpstr>
      <vt:lpstr>AEC Learning Outcomes Bachelor/Master</vt:lpstr>
      <vt:lpstr>Educational  Objectives  </vt:lpstr>
      <vt:lpstr>3: Societal changes, new expectations</vt:lpstr>
      <vt:lpstr>AEC Learning Outcomes Bachelor/Master</vt:lpstr>
      <vt:lpstr>Educational  Objectives  </vt:lpstr>
      <vt:lpstr>4. The next challenge:  current and future evolutions</vt:lpstr>
      <vt:lpstr>AEC-SMS:  “Strenghtening Music in Society”</vt:lpstr>
      <vt:lpstr>Inspirations: Tutti Fratelli</vt:lpstr>
      <vt:lpstr>Inspirations </vt:lpstr>
      <vt:lpstr>5. A necessary partnership </vt:lpstr>
      <vt:lpstr>PowerPoint Presentation</vt:lpstr>
      <vt:lpstr>Main 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Lies Colman</dc:creator>
  <cp:lastModifiedBy>Colman Lies</cp:lastModifiedBy>
  <cp:revision>2</cp:revision>
  <dcterms:created xsi:type="dcterms:W3CDTF">2022-04-10T11:22:32Z</dcterms:created>
  <dcterms:modified xsi:type="dcterms:W3CDTF">2022-04-20T13:59:57Z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SlidoAppVersion">
    <vt:lpwstr>1.2.3.2819</vt:lpwstr>
  </property>
</Properties>
</file>